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0"/>
  </p:notesMasterIdLst>
  <p:sldIdLst>
    <p:sldId id="540" r:id="rId2"/>
    <p:sldId id="541" r:id="rId3"/>
    <p:sldId id="535" r:id="rId4"/>
    <p:sldId id="536" r:id="rId5"/>
    <p:sldId id="543" r:id="rId6"/>
    <p:sldId id="544" r:id="rId7"/>
    <p:sldId id="545" r:id="rId8"/>
    <p:sldId id="516" r:id="rId9"/>
    <p:sldId id="550" r:id="rId10"/>
    <p:sldId id="551" r:id="rId11"/>
    <p:sldId id="553" r:id="rId12"/>
    <p:sldId id="552" r:id="rId13"/>
    <p:sldId id="555" r:id="rId14"/>
    <p:sldId id="557" r:id="rId15"/>
    <p:sldId id="556" r:id="rId16"/>
    <p:sldId id="554" r:id="rId17"/>
    <p:sldId id="559" r:id="rId18"/>
    <p:sldId id="52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858"/>
    <a:srgbClr val="5C738E"/>
    <a:srgbClr val="D53819"/>
    <a:srgbClr val="009900"/>
    <a:srgbClr val="FF9933"/>
    <a:srgbClr val="FF0000"/>
    <a:srgbClr val="E95E4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87770" autoAdjust="0"/>
  </p:normalViewPr>
  <p:slideViewPr>
    <p:cSldViewPr snapToGrid="0">
      <p:cViewPr>
        <p:scale>
          <a:sx n="70" d="100"/>
          <a:sy n="70" d="100"/>
        </p:scale>
        <p:origin x="-318" y="24"/>
      </p:cViewPr>
      <p:guideLst>
        <p:guide orient="horz" pos="3295"/>
        <p:guide orient="horz" pos="903"/>
        <p:guide orient="horz" pos="2261"/>
        <p:guide pos="499"/>
        <p:guide pos="1393"/>
        <p:guide pos="4304"/>
        <p:guide pos="211"/>
        <p:guide pos="2453"/>
        <p:guide pos="5304"/>
        <p:guide pos="5583"/>
        <p:guide pos="272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0CF2BA-A6D5-4712-85D7-E211CCAC6DB1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88B51BF-417C-46CA-8D2C-FC137F236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64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0CDBEA-E5AD-4A3D-9F03-21A7D1F9EE3C}" type="slidenum">
              <a:rPr lang="ru-RU" altLang="ru-RU" smtClean="0">
                <a:latin typeface="Arial" charset="0"/>
                <a:cs typeface="Arial" charset="0"/>
              </a:rPr>
              <a:pPr/>
              <a:t>3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6EC7E4-1DF0-4A3E-97E8-2B0AFDAF4CFD}" type="slidenum">
              <a:rPr lang="ru-RU" altLang="ru-RU" smtClean="0">
                <a:latin typeface="Arial" charset="0"/>
                <a:cs typeface="Arial" charset="0"/>
              </a:rPr>
              <a:pPr/>
              <a:t>5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4572000" y="3790950"/>
            <a:ext cx="4572000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108075"/>
            <a:ext cx="4572000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1968" t="14107" r="2628" b="6651"/>
          <a:stretch>
            <a:fillRect/>
          </a:stretch>
        </p:blipFill>
        <p:spPr bwMode="auto">
          <a:xfrm>
            <a:off x="0" y="1362075"/>
            <a:ext cx="914400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 userDrawn="1"/>
        </p:nvSpPr>
        <p:spPr>
          <a:xfrm>
            <a:off x="14478000" y="254000"/>
            <a:ext cx="3933825" cy="1493838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 rot="16200000">
            <a:off x="11410950" y="1933576"/>
            <a:ext cx="168275" cy="17145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284163" y="1644650"/>
            <a:ext cx="1443037" cy="1855788"/>
            <a:chOff x="1816" y="774"/>
            <a:chExt cx="777" cy="999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0 w 7283"/>
                <a:gd name="T1" fmla="*/ 0 h 4012"/>
                <a:gd name="T2" fmla="*/ 0 w 7283"/>
                <a:gd name="T3" fmla="*/ 0 h 4012"/>
                <a:gd name="T4" fmla="*/ 0 w 7283"/>
                <a:gd name="T5" fmla="*/ 0 h 4012"/>
                <a:gd name="T6" fmla="*/ 0 w 7283"/>
                <a:gd name="T7" fmla="*/ 0 h 4012"/>
                <a:gd name="T8" fmla="*/ 0 w 7283"/>
                <a:gd name="T9" fmla="*/ 0 h 4012"/>
                <a:gd name="T10" fmla="*/ 0 w 7283"/>
                <a:gd name="T11" fmla="*/ 0 h 4012"/>
                <a:gd name="T12" fmla="*/ 0 w 7283"/>
                <a:gd name="T13" fmla="*/ 0 h 4012"/>
                <a:gd name="T14" fmla="*/ 0 w 7283"/>
                <a:gd name="T15" fmla="*/ 0 h 4012"/>
                <a:gd name="T16" fmla="*/ 0 w 7283"/>
                <a:gd name="T17" fmla="*/ 0 h 4012"/>
                <a:gd name="T18" fmla="*/ 0 w 7283"/>
                <a:gd name="T19" fmla="*/ 0 h 4012"/>
                <a:gd name="T20" fmla="*/ 0 w 7283"/>
                <a:gd name="T21" fmla="*/ 0 h 4012"/>
                <a:gd name="T22" fmla="*/ 0 w 7283"/>
                <a:gd name="T23" fmla="*/ 0 h 4012"/>
                <a:gd name="T24" fmla="*/ 0 w 7283"/>
                <a:gd name="T25" fmla="*/ 0 h 4012"/>
                <a:gd name="T26" fmla="*/ 0 w 7283"/>
                <a:gd name="T27" fmla="*/ 0 h 4012"/>
                <a:gd name="T28" fmla="*/ 0 w 7283"/>
                <a:gd name="T29" fmla="*/ 0 h 4012"/>
                <a:gd name="T30" fmla="*/ 0 w 7283"/>
                <a:gd name="T31" fmla="*/ 0 h 4012"/>
                <a:gd name="T32" fmla="*/ 0 w 7283"/>
                <a:gd name="T33" fmla="*/ 0 h 4012"/>
                <a:gd name="T34" fmla="*/ 0 w 7283"/>
                <a:gd name="T35" fmla="*/ 0 h 4012"/>
                <a:gd name="T36" fmla="*/ 0 w 7283"/>
                <a:gd name="T37" fmla="*/ 0 h 4012"/>
                <a:gd name="T38" fmla="*/ 0 w 7283"/>
                <a:gd name="T39" fmla="*/ 0 h 4012"/>
                <a:gd name="T40" fmla="*/ 0 w 7283"/>
                <a:gd name="T41" fmla="*/ 0 h 4012"/>
                <a:gd name="T42" fmla="*/ 0 w 7283"/>
                <a:gd name="T43" fmla="*/ 0 h 4012"/>
                <a:gd name="T44" fmla="*/ 0 w 7283"/>
                <a:gd name="T45" fmla="*/ 0 h 4012"/>
                <a:gd name="T46" fmla="*/ 0 w 7283"/>
                <a:gd name="T47" fmla="*/ 0 h 4012"/>
                <a:gd name="T48" fmla="*/ 0 w 7283"/>
                <a:gd name="T49" fmla="*/ 0 h 4012"/>
                <a:gd name="T50" fmla="*/ 0 w 7283"/>
                <a:gd name="T51" fmla="*/ 0 h 4012"/>
                <a:gd name="T52" fmla="*/ 0 w 7283"/>
                <a:gd name="T53" fmla="*/ 0 h 4012"/>
                <a:gd name="T54" fmla="*/ 0 w 7283"/>
                <a:gd name="T55" fmla="*/ 0 h 4012"/>
                <a:gd name="T56" fmla="*/ 0 w 7283"/>
                <a:gd name="T57" fmla="*/ 0 h 4012"/>
                <a:gd name="T58" fmla="*/ 0 w 7283"/>
                <a:gd name="T59" fmla="*/ 0 h 4012"/>
                <a:gd name="T60" fmla="*/ 0 w 7283"/>
                <a:gd name="T61" fmla="*/ 0 h 4012"/>
                <a:gd name="T62" fmla="*/ 0 w 7283"/>
                <a:gd name="T63" fmla="*/ 0 h 4012"/>
                <a:gd name="T64" fmla="*/ 0 w 7283"/>
                <a:gd name="T65" fmla="*/ 0 h 4012"/>
                <a:gd name="T66" fmla="*/ 0 w 7283"/>
                <a:gd name="T67" fmla="*/ 0 h 4012"/>
                <a:gd name="T68" fmla="*/ 0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0 h 4012"/>
                <a:gd name="T116" fmla="*/ 0 w 7283"/>
                <a:gd name="T117" fmla="*/ 0 h 4012"/>
                <a:gd name="T118" fmla="*/ 0 w 7283"/>
                <a:gd name="T119" fmla="*/ 0 h 4012"/>
                <a:gd name="T120" fmla="*/ 0 w 7283"/>
                <a:gd name="T121" fmla="*/ 0 h 4012"/>
                <a:gd name="T122" fmla="*/ 0 w 7283"/>
                <a:gd name="T123" fmla="*/ 0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0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0 h 6066"/>
                <a:gd name="T8" fmla="*/ 0 w 7279"/>
                <a:gd name="T9" fmla="*/ 0 h 6066"/>
                <a:gd name="T10" fmla="*/ 0 w 7279"/>
                <a:gd name="T11" fmla="*/ 0 h 6066"/>
                <a:gd name="T12" fmla="*/ 0 w 7279"/>
                <a:gd name="T13" fmla="*/ 0 h 6066"/>
                <a:gd name="T14" fmla="*/ 0 w 7279"/>
                <a:gd name="T15" fmla="*/ 0 h 6066"/>
                <a:gd name="T16" fmla="*/ 0 w 7279"/>
                <a:gd name="T17" fmla="*/ 0 h 6066"/>
                <a:gd name="T18" fmla="*/ 0 w 7279"/>
                <a:gd name="T19" fmla="*/ 0 h 6066"/>
                <a:gd name="T20" fmla="*/ 0 w 7279"/>
                <a:gd name="T21" fmla="*/ 0 h 6066"/>
                <a:gd name="T22" fmla="*/ 0 w 7279"/>
                <a:gd name="T23" fmla="*/ 0 h 6066"/>
                <a:gd name="T24" fmla="*/ 0 w 7279"/>
                <a:gd name="T25" fmla="*/ 0 h 6066"/>
                <a:gd name="T26" fmla="*/ 0 w 7279"/>
                <a:gd name="T27" fmla="*/ 0 h 6066"/>
                <a:gd name="T28" fmla="*/ 0 w 7279"/>
                <a:gd name="T29" fmla="*/ 0 h 6066"/>
                <a:gd name="T30" fmla="*/ 0 w 7279"/>
                <a:gd name="T31" fmla="*/ 0 h 6066"/>
                <a:gd name="T32" fmla="*/ 0 w 7279"/>
                <a:gd name="T33" fmla="*/ 0 h 6066"/>
                <a:gd name="T34" fmla="*/ 0 w 7279"/>
                <a:gd name="T35" fmla="*/ 0 h 6066"/>
                <a:gd name="T36" fmla="*/ 0 w 7279"/>
                <a:gd name="T37" fmla="*/ 0 h 6066"/>
                <a:gd name="T38" fmla="*/ 0 w 7279"/>
                <a:gd name="T39" fmla="*/ 0 h 6066"/>
                <a:gd name="T40" fmla="*/ 0 w 7279"/>
                <a:gd name="T41" fmla="*/ 0 h 6066"/>
                <a:gd name="T42" fmla="*/ 0 w 7279"/>
                <a:gd name="T43" fmla="*/ 0 h 6066"/>
                <a:gd name="T44" fmla="*/ 0 w 7279"/>
                <a:gd name="T45" fmla="*/ 0 h 6066"/>
                <a:gd name="T46" fmla="*/ 0 w 7279"/>
                <a:gd name="T47" fmla="*/ 0 h 6066"/>
                <a:gd name="T48" fmla="*/ 0 w 7279"/>
                <a:gd name="T49" fmla="*/ 0 h 6066"/>
                <a:gd name="T50" fmla="*/ 0 w 7279"/>
                <a:gd name="T51" fmla="*/ 0 h 6066"/>
                <a:gd name="T52" fmla="*/ 0 w 7279"/>
                <a:gd name="T53" fmla="*/ 0 h 6066"/>
                <a:gd name="T54" fmla="*/ 0 w 7279"/>
                <a:gd name="T55" fmla="*/ 0 h 6066"/>
                <a:gd name="T56" fmla="*/ 0 w 7279"/>
                <a:gd name="T57" fmla="*/ 0 h 6066"/>
                <a:gd name="T58" fmla="*/ 0 w 7279"/>
                <a:gd name="T59" fmla="*/ 0 h 6066"/>
                <a:gd name="T60" fmla="*/ 0 w 7279"/>
                <a:gd name="T61" fmla="*/ 0 h 6066"/>
                <a:gd name="T62" fmla="*/ 0 w 7279"/>
                <a:gd name="T63" fmla="*/ 0 h 6066"/>
                <a:gd name="T64" fmla="*/ 0 w 7279"/>
                <a:gd name="T65" fmla="*/ 0 h 6066"/>
                <a:gd name="T66" fmla="*/ 0 w 7279"/>
                <a:gd name="T67" fmla="*/ 0 h 6066"/>
                <a:gd name="T68" fmla="*/ 0 w 7279"/>
                <a:gd name="T69" fmla="*/ 0 h 6066"/>
                <a:gd name="T70" fmla="*/ 0 w 7279"/>
                <a:gd name="T71" fmla="*/ 0 h 6066"/>
                <a:gd name="T72" fmla="*/ 0 w 7279"/>
                <a:gd name="T73" fmla="*/ 0 h 6066"/>
                <a:gd name="T74" fmla="*/ 0 w 7279"/>
                <a:gd name="T75" fmla="*/ 0 h 6066"/>
                <a:gd name="T76" fmla="*/ 0 w 7279"/>
                <a:gd name="T77" fmla="*/ 0 h 6066"/>
                <a:gd name="T78" fmla="*/ 0 w 7279"/>
                <a:gd name="T79" fmla="*/ 0 h 6066"/>
                <a:gd name="T80" fmla="*/ 0 w 7279"/>
                <a:gd name="T81" fmla="*/ 0 h 6066"/>
                <a:gd name="T82" fmla="*/ 0 w 7279"/>
                <a:gd name="T83" fmla="*/ 0 h 6066"/>
                <a:gd name="T84" fmla="*/ 0 w 7279"/>
                <a:gd name="T85" fmla="*/ 0 h 6066"/>
                <a:gd name="T86" fmla="*/ 0 w 7279"/>
                <a:gd name="T87" fmla="*/ 0 h 6066"/>
                <a:gd name="T88" fmla="*/ 0 w 7279"/>
                <a:gd name="T89" fmla="*/ 0 h 6066"/>
                <a:gd name="T90" fmla="*/ 0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5" name="Рисунок 123" descr="2.png"/>
          <p:cNvPicPr>
            <a:picLocks noChangeAspect="1"/>
          </p:cNvPicPr>
          <p:nvPr userDrawn="1"/>
        </p:nvPicPr>
        <p:blipFill>
          <a:blip r:embed="rId4" cstate="print"/>
          <a:srcRect l="5203" t="2670" r="2576" b="2734"/>
          <a:stretch>
            <a:fillRect/>
          </a:stretch>
        </p:blipFill>
        <p:spPr bwMode="auto">
          <a:xfrm>
            <a:off x="7312025" y="85725"/>
            <a:ext cx="1654175" cy="26749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6" name="Рисунок 124" descr="11__.png"/>
          <p:cNvPicPr>
            <a:picLocks noChangeAspect="1"/>
          </p:cNvPicPr>
          <p:nvPr userDrawn="1"/>
        </p:nvPicPr>
        <p:blipFill>
          <a:blip r:embed="rId5" cstate="print"/>
          <a:srcRect t="8258" r="15007" b="12390"/>
          <a:stretch>
            <a:fillRect/>
          </a:stretch>
        </p:blipFill>
        <p:spPr bwMode="auto">
          <a:xfrm>
            <a:off x="4481513" y="1108075"/>
            <a:ext cx="2676525" cy="1652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" name="Рисунок 65" descr="2.tif"/>
          <p:cNvPicPr>
            <a:picLocks noChangeAspect="1"/>
          </p:cNvPicPr>
          <p:nvPr userDrawn="1"/>
        </p:nvPicPr>
        <p:blipFill>
          <a:blip r:embed="rId6" cstate="print"/>
          <a:srcRect t="352" r="139"/>
          <a:stretch>
            <a:fillRect/>
          </a:stretch>
        </p:blipFill>
        <p:spPr bwMode="auto">
          <a:xfrm>
            <a:off x="2241550" y="2366963"/>
            <a:ext cx="2659063" cy="16525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8" name="Прямоугольник 57"/>
          <p:cNvSpPr/>
          <p:nvPr userDrawn="1"/>
        </p:nvSpPr>
        <p:spPr>
          <a:xfrm>
            <a:off x="2039938" y="4027488"/>
            <a:ext cx="193675" cy="19208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16342" y="4422531"/>
            <a:ext cx="6477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7F801-D0F2-4245-AFA5-F99EEE364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44450"/>
            <a:ext cx="203835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775" y="44450"/>
            <a:ext cx="59626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2570-02DD-454F-B539-ECD3EFFB4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3B534-841F-4921-80B8-C1A7390FA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4B702-1A53-4915-B23A-C18C46CBD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5FCE4-5BC5-44CC-84FE-E47DF8F6F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A7303-831E-4D56-8D43-EDC1341F0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8BACD-2C02-4D0B-8566-460F6B367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E7E84-A6D9-4964-A3D3-7DC465B4B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09E1C-0E36-4769-8B37-3781A6BD8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65992" y="6503350"/>
            <a:ext cx="8578008" cy="361200"/>
          </a:xfrm>
          <a:prstGeom prst="rect">
            <a:avLst/>
          </a:prstGeom>
          <a:noFill/>
        </p:spPr>
      </p:pic>
      <p:pic>
        <p:nvPicPr>
          <p:cNvPr id="1027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 l="1968" t="14107" r="2628" b="6651"/>
          <a:stretch>
            <a:fillRect/>
          </a:stretch>
        </p:blipFill>
        <p:spPr bwMode="auto">
          <a:xfrm>
            <a:off x="0" y="0"/>
            <a:ext cx="91440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366713" y="1381125"/>
            <a:ext cx="8512175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9" name="Заголовок 21"/>
          <p:cNvSpPr>
            <a:spLocks noGrp="1"/>
          </p:cNvSpPr>
          <p:nvPr>
            <p:ph type="title"/>
          </p:nvPr>
        </p:nvSpPr>
        <p:spPr bwMode="auto">
          <a:xfrm>
            <a:off x="2033588" y="44450"/>
            <a:ext cx="69913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0" y="6503988"/>
            <a:ext cx="533400" cy="354012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613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009ECA-53D2-4832-A300-E78E6EEF7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2" name="Группа 68"/>
          <p:cNvGrpSpPr>
            <a:grpSpLocks/>
          </p:cNvGrpSpPr>
          <p:nvPr userDrawn="1"/>
        </p:nvGrpSpPr>
        <p:grpSpPr bwMode="auto">
          <a:xfrm>
            <a:off x="161925" y="239713"/>
            <a:ext cx="1624013" cy="623887"/>
            <a:chOff x="7366180" y="119641"/>
            <a:chExt cx="1623997" cy="623058"/>
          </a:xfrm>
        </p:grpSpPr>
        <p:grpSp>
          <p:nvGrpSpPr>
            <p:cNvPr id="1034" name="Группа 66"/>
            <p:cNvGrpSpPr>
              <a:grpSpLocks/>
            </p:cNvGrpSpPr>
            <p:nvPr userDrawn="1"/>
          </p:nvGrpSpPr>
          <p:grpSpPr bwMode="auto">
            <a:xfrm>
              <a:off x="8042787" y="158049"/>
              <a:ext cx="947390" cy="546242"/>
              <a:chOff x="7051474" y="962387"/>
              <a:chExt cx="947390" cy="546242"/>
            </a:xfrm>
          </p:grpSpPr>
          <p:sp>
            <p:nvSpPr>
              <p:cNvPr id="1038" name="Freeform 5"/>
              <p:cNvSpPr>
                <a:spLocks/>
              </p:cNvSpPr>
              <p:nvPr userDrawn="1"/>
            </p:nvSpPr>
            <p:spPr bwMode="auto">
              <a:xfrm>
                <a:off x="7905202" y="1107884"/>
                <a:ext cx="93662" cy="125245"/>
              </a:xfrm>
              <a:custGeom>
                <a:avLst/>
                <a:gdLst>
                  <a:gd name="T0" fmla="*/ 0 w 1308"/>
                  <a:gd name="T1" fmla="*/ 0 h 1739"/>
                  <a:gd name="T2" fmla="*/ 2147483647 w 1308"/>
                  <a:gd name="T3" fmla="*/ 0 h 1739"/>
                  <a:gd name="T4" fmla="*/ 2147483647 w 1308"/>
                  <a:gd name="T5" fmla="*/ 1237664680 h 1739"/>
                  <a:gd name="T6" fmla="*/ 2147483647 w 1308"/>
                  <a:gd name="T7" fmla="*/ 2071869122 h 1739"/>
                  <a:gd name="T8" fmla="*/ 2147483647 w 1308"/>
                  <a:gd name="T9" fmla="*/ 2147483647 h 1739"/>
                  <a:gd name="T10" fmla="*/ 2147483647 w 1308"/>
                  <a:gd name="T11" fmla="*/ 2147483647 h 1739"/>
                  <a:gd name="T12" fmla="*/ 2147483647 w 1308"/>
                  <a:gd name="T13" fmla="*/ 2147483647 h 1739"/>
                  <a:gd name="T14" fmla="*/ 2147483647 w 1308"/>
                  <a:gd name="T15" fmla="*/ 2147483647 h 1739"/>
                  <a:gd name="T16" fmla="*/ 2147483647 w 1308"/>
                  <a:gd name="T17" fmla="*/ 2147483647 h 1739"/>
                  <a:gd name="T18" fmla="*/ 2147483647 w 1308"/>
                  <a:gd name="T19" fmla="*/ 2147483647 h 1739"/>
                  <a:gd name="T20" fmla="*/ 2147483647 w 1308"/>
                  <a:gd name="T21" fmla="*/ 2147483647 h 1739"/>
                  <a:gd name="T22" fmla="*/ 2147483647 w 1308"/>
                  <a:gd name="T23" fmla="*/ 2147483647 h 1739"/>
                  <a:gd name="T24" fmla="*/ 2147483647 w 1308"/>
                  <a:gd name="T25" fmla="*/ 2147483647 h 1739"/>
                  <a:gd name="T26" fmla="*/ 2147483647 w 1308"/>
                  <a:gd name="T27" fmla="*/ 2147483647 h 1739"/>
                  <a:gd name="T28" fmla="*/ 2147483647 w 1308"/>
                  <a:gd name="T29" fmla="*/ 2147483647 h 1739"/>
                  <a:gd name="T30" fmla="*/ 2147483647 w 1308"/>
                  <a:gd name="T31" fmla="*/ 2147483647 h 1739"/>
                  <a:gd name="T32" fmla="*/ 2147483647 w 1308"/>
                  <a:gd name="T33" fmla="*/ 2147483647 h 1739"/>
                  <a:gd name="T34" fmla="*/ 2147483647 w 1308"/>
                  <a:gd name="T35" fmla="*/ 2147483647 h 1739"/>
                  <a:gd name="T36" fmla="*/ 2147483647 w 1308"/>
                  <a:gd name="T37" fmla="*/ 2147483647 h 1739"/>
                  <a:gd name="T38" fmla="*/ 2147483647 w 1308"/>
                  <a:gd name="T39" fmla="*/ 2147483647 h 1739"/>
                  <a:gd name="T40" fmla="*/ 2147483647 w 1308"/>
                  <a:gd name="T41" fmla="*/ 2147483647 h 1739"/>
                  <a:gd name="T42" fmla="*/ 2147483647 w 1308"/>
                  <a:gd name="T43" fmla="*/ 2147483647 h 1739"/>
                  <a:gd name="T44" fmla="*/ 2147483647 w 1308"/>
                  <a:gd name="T45" fmla="*/ 2147483647 h 1739"/>
                  <a:gd name="T46" fmla="*/ 2147483647 w 1308"/>
                  <a:gd name="T47" fmla="*/ 2147483647 h 1739"/>
                  <a:gd name="T48" fmla="*/ 2147483647 w 1308"/>
                  <a:gd name="T49" fmla="*/ 2147483647 h 1739"/>
                  <a:gd name="T50" fmla="*/ 2147483647 w 1308"/>
                  <a:gd name="T51" fmla="*/ 2147483647 h 1739"/>
                  <a:gd name="T52" fmla="*/ 2147483647 w 1308"/>
                  <a:gd name="T53" fmla="*/ 2147483647 h 1739"/>
                  <a:gd name="T54" fmla="*/ 2147483647 w 1308"/>
                  <a:gd name="T55" fmla="*/ 2147483647 h 1739"/>
                  <a:gd name="T56" fmla="*/ 2147483647 w 1308"/>
                  <a:gd name="T57" fmla="*/ 2147483647 h 1739"/>
                  <a:gd name="T58" fmla="*/ 2147483647 w 1308"/>
                  <a:gd name="T59" fmla="*/ 2147483647 h 1739"/>
                  <a:gd name="T60" fmla="*/ 2147483647 w 1308"/>
                  <a:gd name="T61" fmla="*/ 2147483647 h 1739"/>
                  <a:gd name="T62" fmla="*/ 2147483647 w 1308"/>
                  <a:gd name="T63" fmla="*/ 2147483647 h 1739"/>
                  <a:gd name="T64" fmla="*/ 2147483647 w 1308"/>
                  <a:gd name="T65" fmla="*/ 2147483647 h 1739"/>
                  <a:gd name="T66" fmla="*/ 2147483647 w 1308"/>
                  <a:gd name="T67" fmla="*/ 2147483647 h 1739"/>
                  <a:gd name="T68" fmla="*/ 2147483647 w 1308"/>
                  <a:gd name="T69" fmla="*/ 2147483647 h 1739"/>
                  <a:gd name="T70" fmla="*/ 1919197179 w 1308"/>
                  <a:gd name="T71" fmla="*/ 2147483647 h 1739"/>
                  <a:gd name="T72" fmla="*/ 0 w 1308"/>
                  <a:gd name="T73" fmla="*/ 2147483647 h 1739"/>
                  <a:gd name="T74" fmla="*/ 131445165 w 1308"/>
                  <a:gd name="T75" fmla="*/ 2147483647 h 1739"/>
                  <a:gd name="T76" fmla="*/ 183951452 w 1308"/>
                  <a:gd name="T77" fmla="*/ 2071869122 h 1739"/>
                  <a:gd name="T78" fmla="*/ 157882911 w 1308"/>
                  <a:gd name="T79" fmla="*/ 1399054998 h 1739"/>
                  <a:gd name="T80" fmla="*/ 105012574 w 1308"/>
                  <a:gd name="T81" fmla="*/ 861099347 h 1739"/>
                  <a:gd name="T82" fmla="*/ 0 w 1308"/>
                  <a:gd name="T83" fmla="*/ 0 h 17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6"/>
              <p:cNvSpPr>
                <a:spLocks/>
              </p:cNvSpPr>
              <p:nvPr userDrawn="1"/>
            </p:nvSpPr>
            <p:spPr bwMode="auto">
              <a:xfrm>
                <a:off x="7784553" y="1107884"/>
                <a:ext cx="117474" cy="125245"/>
              </a:xfrm>
              <a:custGeom>
                <a:avLst/>
                <a:gdLst>
                  <a:gd name="T0" fmla="*/ 2147483647 w 1620"/>
                  <a:gd name="T1" fmla="*/ 2147483647 h 1739"/>
                  <a:gd name="T2" fmla="*/ 2147483647 w 1620"/>
                  <a:gd name="T3" fmla="*/ 2147483647 h 1739"/>
                  <a:gd name="T4" fmla="*/ 2147483647 w 1620"/>
                  <a:gd name="T5" fmla="*/ 2147483647 h 1739"/>
                  <a:gd name="T6" fmla="*/ 2147483647 w 1620"/>
                  <a:gd name="T7" fmla="*/ 2147483647 h 1739"/>
                  <a:gd name="T8" fmla="*/ 2147483647 w 1620"/>
                  <a:gd name="T9" fmla="*/ 2147483647 h 1739"/>
                  <a:gd name="T10" fmla="*/ 2147483647 w 1620"/>
                  <a:gd name="T11" fmla="*/ 2147483647 h 1739"/>
                  <a:gd name="T12" fmla="*/ 2147483647 w 1620"/>
                  <a:gd name="T13" fmla="*/ 2147483647 h 1739"/>
                  <a:gd name="T14" fmla="*/ 2147483647 w 1620"/>
                  <a:gd name="T15" fmla="*/ 2147483647 h 1739"/>
                  <a:gd name="T16" fmla="*/ 2147483647 w 1620"/>
                  <a:gd name="T17" fmla="*/ 2147483647 h 1739"/>
                  <a:gd name="T18" fmla="*/ 2147483647 w 1620"/>
                  <a:gd name="T19" fmla="*/ 2147483647 h 1739"/>
                  <a:gd name="T20" fmla="*/ 2147483647 w 1620"/>
                  <a:gd name="T21" fmla="*/ 2147483647 h 1739"/>
                  <a:gd name="T22" fmla="*/ 2147483647 w 1620"/>
                  <a:gd name="T23" fmla="*/ 2147483647 h 1739"/>
                  <a:gd name="T24" fmla="*/ 2147483647 w 1620"/>
                  <a:gd name="T25" fmla="*/ 2147483647 h 1739"/>
                  <a:gd name="T26" fmla="*/ 2147483647 w 1620"/>
                  <a:gd name="T27" fmla="*/ 2147483647 h 1739"/>
                  <a:gd name="T28" fmla="*/ 2147483647 w 1620"/>
                  <a:gd name="T29" fmla="*/ 2147483647 h 1739"/>
                  <a:gd name="T30" fmla="*/ 1272053866 w 1620"/>
                  <a:gd name="T31" fmla="*/ 1694930286 h 1739"/>
                  <a:gd name="T32" fmla="*/ 304287754 w 1620"/>
                  <a:gd name="T33" fmla="*/ 403465424 h 1739"/>
                  <a:gd name="T34" fmla="*/ 2147483647 w 1620"/>
                  <a:gd name="T35" fmla="*/ 215180201 h 1739"/>
                  <a:gd name="T36" fmla="*/ 2147483647 w 1620"/>
                  <a:gd name="T37" fmla="*/ 0 h 1739"/>
                  <a:gd name="T38" fmla="*/ 2147483647 w 1620"/>
                  <a:gd name="T39" fmla="*/ 2147483647 h 1739"/>
                  <a:gd name="T40" fmla="*/ 2147483647 w 1620"/>
                  <a:gd name="T41" fmla="*/ 2147483647 h 1739"/>
                  <a:gd name="T42" fmla="*/ 2147483647 w 1620"/>
                  <a:gd name="T43" fmla="*/ 2147483647 h 1739"/>
                  <a:gd name="T44" fmla="*/ 2147483647 w 1620"/>
                  <a:gd name="T45" fmla="*/ 2147483647 h 1739"/>
                  <a:gd name="T46" fmla="*/ 2147483647 w 1620"/>
                  <a:gd name="T47" fmla="*/ 2147483647 h 1739"/>
                  <a:gd name="T48" fmla="*/ 2147483647 w 1620"/>
                  <a:gd name="T49" fmla="*/ 2147483647 h 1739"/>
                  <a:gd name="T50" fmla="*/ 2147483647 w 1620"/>
                  <a:gd name="T51" fmla="*/ 2147483647 h 1739"/>
                  <a:gd name="T52" fmla="*/ 2147483647 w 1620"/>
                  <a:gd name="T53" fmla="*/ 2147483647 h 1739"/>
                  <a:gd name="T54" fmla="*/ 2147483647 w 1620"/>
                  <a:gd name="T55" fmla="*/ 2147483647 h 1739"/>
                  <a:gd name="T56" fmla="*/ 2147483647 w 1620"/>
                  <a:gd name="T57" fmla="*/ 2147483647 h 1739"/>
                  <a:gd name="T58" fmla="*/ 2147483647 w 1620"/>
                  <a:gd name="T59" fmla="*/ 2147483647 h 1739"/>
                  <a:gd name="T60" fmla="*/ 2147483647 w 1620"/>
                  <a:gd name="T61" fmla="*/ 2147483647 h 1739"/>
                  <a:gd name="T62" fmla="*/ 2147483647 w 1620"/>
                  <a:gd name="T63" fmla="*/ 1022484479 h 1739"/>
                  <a:gd name="T64" fmla="*/ 2147483647 w 1620"/>
                  <a:gd name="T65" fmla="*/ 0 h 1739"/>
                  <a:gd name="T66" fmla="*/ 2147483647 w 1620"/>
                  <a:gd name="T67" fmla="*/ 134490227 h 1739"/>
                  <a:gd name="T68" fmla="*/ 2147483647 w 1620"/>
                  <a:gd name="T69" fmla="*/ 215180201 h 1739"/>
                  <a:gd name="T70" fmla="*/ 2147483647 w 1620"/>
                  <a:gd name="T71" fmla="*/ 0 h 1739"/>
                  <a:gd name="T72" fmla="*/ 2147483647 w 1620"/>
                  <a:gd name="T73" fmla="*/ 2147483647 h 17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7"/>
              <p:cNvSpPr>
                <a:spLocks/>
              </p:cNvSpPr>
              <p:nvPr userDrawn="1"/>
            </p:nvSpPr>
            <p:spPr bwMode="auto">
              <a:xfrm>
                <a:off x="7686129" y="1107884"/>
                <a:ext cx="93662" cy="125245"/>
              </a:xfrm>
              <a:custGeom>
                <a:avLst/>
                <a:gdLst>
                  <a:gd name="T0" fmla="*/ 0 w 1308"/>
                  <a:gd name="T1" fmla="*/ 0 h 1739"/>
                  <a:gd name="T2" fmla="*/ 2147483647 w 1308"/>
                  <a:gd name="T3" fmla="*/ 0 h 1739"/>
                  <a:gd name="T4" fmla="*/ 2147483647 w 1308"/>
                  <a:gd name="T5" fmla="*/ 1237664680 h 1739"/>
                  <a:gd name="T6" fmla="*/ 2147483647 w 1308"/>
                  <a:gd name="T7" fmla="*/ 2071869122 h 1739"/>
                  <a:gd name="T8" fmla="*/ 2147483647 w 1308"/>
                  <a:gd name="T9" fmla="*/ 2147483647 h 1739"/>
                  <a:gd name="T10" fmla="*/ 2147483647 w 1308"/>
                  <a:gd name="T11" fmla="*/ 2147483647 h 1739"/>
                  <a:gd name="T12" fmla="*/ 2147483647 w 1308"/>
                  <a:gd name="T13" fmla="*/ 2147483647 h 1739"/>
                  <a:gd name="T14" fmla="*/ 2147483647 w 1308"/>
                  <a:gd name="T15" fmla="*/ 2147483647 h 1739"/>
                  <a:gd name="T16" fmla="*/ 2147483647 w 1308"/>
                  <a:gd name="T17" fmla="*/ 2147483647 h 1739"/>
                  <a:gd name="T18" fmla="*/ 2147483647 w 1308"/>
                  <a:gd name="T19" fmla="*/ 2147483647 h 1739"/>
                  <a:gd name="T20" fmla="*/ 2147483647 w 1308"/>
                  <a:gd name="T21" fmla="*/ 2147483647 h 1739"/>
                  <a:gd name="T22" fmla="*/ 2147483647 w 1308"/>
                  <a:gd name="T23" fmla="*/ 2147483647 h 1739"/>
                  <a:gd name="T24" fmla="*/ 2147483647 w 1308"/>
                  <a:gd name="T25" fmla="*/ 2147483647 h 1739"/>
                  <a:gd name="T26" fmla="*/ 2147483647 w 1308"/>
                  <a:gd name="T27" fmla="*/ 2147483647 h 1739"/>
                  <a:gd name="T28" fmla="*/ 2147483647 w 1308"/>
                  <a:gd name="T29" fmla="*/ 2147483647 h 1739"/>
                  <a:gd name="T30" fmla="*/ 2147483647 w 1308"/>
                  <a:gd name="T31" fmla="*/ 2147483647 h 1739"/>
                  <a:gd name="T32" fmla="*/ 2147483647 w 1308"/>
                  <a:gd name="T33" fmla="*/ 2147483647 h 1739"/>
                  <a:gd name="T34" fmla="*/ 2147483647 w 1308"/>
                  <a:gd name="T35" fmla="*/ 2147483647 h 1739"/>
                  <a:gd name="T36" fmla="*/ 2147483647 w 1308"/>
                  <a:gd name="T37" fmla="*/ 2147483647 h 1739"/>
                  <a:gd name="T38" fmla="*/ 2147483647 w 1308"/>
                  <a:gd name="T39" fmla="*/ 2147483647 h 1739"/>
                  <a:gd name="T40" fmla="*/ 2147483647 w 1308"/>
                  <a:gd name="T41" fmla="*/ 2147483647 h 1739"/>
                  <a:gd name="T42" fmla="*/ 2147483647 w 1308"/>
                  <a:gd name="T43" fmla="*/ 2147483647 h 1739"/>
                  <a:gd name="T44" fmla="*/ 2147483647 w 1308"/>
                  <a:gd name="T45" fmla="*/ 2147483647 h 1739"/>
                  <a:gd name="T46" fmla="*/ 2147483647 w 1308"/>
                  <a:gd name="T47" fmla="*/ 2147483647 h 1739"/>
                  <a:gd name="T48" fmla="*/ 2147483647 w 1308"/>
                  <a:gd name="T49" fmla="*/ 2147483647 h 1739"/>
                  <a:gd name="T50" fmla="*/ 2147483647 w 1308"/>
                  <a:gd name="T51" fmla="*/ 2147483647 h 1739"/>
                  <a:gd name="T52" fmla="*/ 2147483647 w 1308"/>
                  <a:gd name="T53" fmla="*/ 2147483647 h 1739"/>
                  <a:gd name="T54" fmla="*/ 2147483647 w 1308"/>
                  <a:gd name="T55" fmla="*/ 2147483647 h 1739"/>
                  <a:gd name="T56" fmla="*/ 2147483647 w 1308"/>
                  <a:gd name="T57" fmla="*/ 2147483647 h 1739"/>
                  <a:gd name="T58" fmla="*/ 2147483647 w 1308"/>
                  <a:gd name="T59" fmla="*/ 2147483647 h 1739"/>
                  <a:gd name="T60" fmla="*/ 2147483647 w 1308"/>
                  <a:gd name="T61" fmla="*/ 2147483647 h 1739"/>
                  <a:gd name="T62" fmla="*/ 2147483647 w 1308"/>
                  <a:gd name="T63" fmla="*/ 2147483647 h 1739"/>
                  <a:gd name="T64" fmla="*/ 2147483647 w 1308"/>
                  <a:gd name="T65" fmla="*/ 2147483647 h 1739"/>
                  <a:gd name="T66" fmla="*/ 2147483647 w 1308"/>
                  <a:gd name="T67" fmla="*/ 2147483647 h 1739"/>
                  <a:gd name="T68" fmla="*/ 2147483647 w 1308"/>
                  <a:gd name="T69" fmla="*/ 2147483647 h 1739"/>
                  <a:gd name="T70" fmla="*/ 1919197179 w 1308"/>
                  <a:gd name="T71" fmla="*/ 2147483647 h 1739"/>
                  <a:gd name="T72" fmla="*/ 0 w 1308"/>
                  <a:gd name="T73" fmla="*/ 2147483647 h 1739"/>
                  <a:gd name="T74" fmla="*/ 131445165 w 1308"/>
                  <a:gd name="T75" fmla="*/ 2147483647 h 1739"/>
                  <a:gd name="T76" fmla="*/ 183951452 w 1308"/>
                  <a:gd name="T77" fmla="*/ 2071869122 h 1739"/>
                  <a:gd name="T78" fmla="*/ 157882911 w 1308"/>
                  <a:gd name="T79" fmla="*/ 1399054998 h 1739"/>
                  <a:gd name="T80" fmla="*/ 105012574 w 1308"/>
                  <a:gd name="T81" fmla="*/ 861099347 h 1739"/>
                  <a:gd name="T82" fmla="*/ 0 w 1308"/>
                  <a:gd name="T83" fmla="*/ 0 h 17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8"/>
              <p:cNvSpPr>
                <a:spLocks/>
              </p:cNvSpPr>
              <p:nvPr userDrawn="1"/>
            </p:nvSpPr>
            <p:spPr bwMode="auto">
              <a:xfrm>
                <a:off x="7557543" y="1107884"/>
                <a:ext cx="107949" cy="125245"/>
              </a:xfrm>
              <a:custGeom>
                <a:avLst/>
                <a:gdLst>
                  <a:gd name="T0" fmla="*/ 2147483647 w 1516"/>
                  <a:gd name="T1" fmla="*/ 2147483647 h 1739"/>
                  <a:gd name="T2" fmla="*/ 2147483647 w 1516"/>
                  <a:gd name="T3" fmla="*/ 2147483647 h 1739"/>
                  <a:gd name="T4" fmla="*/ 2147483647 w 1516"/>
                  <a:gd name="T5" fmla="*/ 2147483647 h 1739"/>
                  <a:gd name="T6" fmla="*/ 2147483647 w 1516"/>
                  <a:gd name="T7" fmla="*/ 2147483647 h 1739"/>
                  <a:gd name="T8" fmla="*/ 2147483647 w 1516"/>
                  <a:gd name="T9" fmla="*/ 2147483647 h 1739"/>
                  <a:gd name="T10" fmla="*/ 1979595536 w 1516"/>
                  <a:gd name="T11" fmla="*/ 2147483647 h 1739"/>
                  <a:gd name="T12" fmla="*/ 0 w 1516"/>
                  <a:gd name="T13" fmla="*/ 2147483647 h 1739"/>
                  <a:gd name="T14" fmla="*/ 0 w 1516"/>
                  <a:gd name="T15" fmla="*/ 0 h 1739"/>
                  <a:gd name="T16" fmla="*/ 437222289 w 1516"/>
                  <a:gd name="T17" fmla="*/ 80695159 h 1739"/>
                  <a:gd name="T18" fmla="*/ 1053884583 w 1516"/>
                  <a:gd name="T19" fmla="*/ 134490227 h 1739"/>
                  <a:gd name="T20" fmla="*/ 1876697637 w 1516"/>
                  <a:gd name="T21" fmla="*/ 215180201 h 1739"/>
                  <a:gd name="T22" fmla="*/ 2147483647 w 1516"/>
                  <a:gd name="T23" fmla="*/ 215180201 h 1739"/>
                  <a:gd name="T24" fmla="*/ 2147483647 w 1516"/>
                  <a:gd name="T25" fmla="*/ 0 h 1739"/>
                  <a:gd name="T26" fmla="*/ 2147483647 w 1516"/>
                  <a:gd name="T27" fmla="*/ 2147483647 h 1739"/>
                  <a:gd name="T28" fmla="*/ 2147483647 w 1516"/>
                  <a:gd name="T29" fmla="*/ 2147483647 h 1739"/>
                  <a:gd name="T30" fmla="*/ 2147483647 w 1516"/>
                  <a:gd name="T31" fmla="*/ 0 h 1739"/>
                  <a:gd name="T32" fmla="*/ 2147483647 w 1516"/>
                  <a:gd name="T33" fmla="*/ 0 h 1739"/>
                  <a:gd name="T34" fmla="*/ 2147483647 w 1516"/>
                  <a:gd name="T35" fmla="*/ 2147483647 h 1739"/>
                  <a:gd name="T36" fmla="*/ 2147483647 w 1516"/>
                  <a:gd name="T37" fmla="*/ 2147483647 h 1739"/>
                  <a:gd name="T38" fmla="*/ 2147483647 w 1516"/>
                  <a:gd name="T39" fmla="*/ 2147483647 h 1739"/>
                  <a:gd name="T40" fmla="*/ 2147483647 w 1516"/>
                  <a:gd name="T41" fmla="*/ 2147483647 h 1739"/>
                  <a:gd name="T42" fmla="*/ 2147483647 w 1516"/>
                  <a:gd name="T43" fmla="*/ 2147483647 h 1739"/>
                  <a:gd name="T44" fmla="*/ 2147483647 w 1516"/>
                  <a:gd name="T45" fmla="*/ 2147483647 h 1739"/>
                  <a:gd name="T46" fmla="*/ 2147483647 w 1516"/>
                  <a:gd name="T47" fmla="*/ 2147483647 h 1739"/>
                  <a:gd name="T48" fmla="*/ 2147483647 w 1516"/>
                  <a:gd name="T49" fmla="*/ 2147483647 h 1739"/>
                  <a:gd name="T50" fmla="*/ 2147483647 w 1516"/>
                  <a:gd name="T51" fmla="*/ 2147483647 h 1739"/>
                  <a:gd name="T52" fmla="*/ 2147483647 w 1516"/>
                  <a:gd name="T53" fmla="*/ 2147483647 h 1739"/>
                  <a:gd name="T54" fmla="*/ 2147483647 w 1516"/>
                  <a:gd name="T55" fmla="*/ 2147483647 h 173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9"/>
              <p:cNvSpPr>
                <a:spLocks/>
              </p:cNvSpPr>
              <p:nvPr userDrawn="1"/>
            </p:nvSpPr>
            <p:spPr bwMode="auto">
              <a:xfrm>
                <a:off x="7443244" y="1107884"/>
                <a:ext cx="93661" cy="125245"/>
              </a:xfrm>
              <a:custGeom>
                <a:avLst/>
                <a:gdLst>
                  <a:gd name="T0" fmla="*/ 0 w 1308"/>
                  <a:gd name="T1" fmla="*/ 0 h 1739"/>
                  <a:gd name="T2" fmla="*/ 2147483647 w 1308"/>
                  <a:gd name="T3" fmla="*/ 0 h 1739"/>
                  <a:gd name="T4" fmla="*/ 2147483647 w 1308"/>
                  <a:gd name="T5" fmla="*/ 1237664680 h 1739"/>
                  <a:gd name="T6" fmla="*/ 2147483647 w 1308"/>
                  <a:gd name="T7" fmla="*/ 2071869122 h 1739"/>
                  <a:gd name="T8" fmla="*/ 2147483647 w 1308"/>
                  <a:gd name="T9" fmla="*/ 2147483647 h 1739"/>
                  <a:gd name="T10" fmla="*/ 2147483647 w 1308"/>
                  <a:gd name="T11" fmla="*/ 2147483647 h 1739"/>
                  <a:gd name="T12" fmla="*/ 2147483647 w 1308"/>
                  <a:gd name="T13" fmla="*/ 2147483647 h 1739"/>
                  <a:gd name="T14" fmla="*/ 2147483647 w 1308"/>
                  <a:gd name="T15" fmla="*/ 2147483647 h 1739"/>
                  <a:gd name="T16" fmla="*/ 2147483647 w 1308"/>
                  <a:gd name="T17" fmla="*/ 2147483647 h 1739"/>
                  <a:gd name="T18" fmla="*/ 2147483647 w 1308"/>
                  <a:gd name="T19" fmla="*/ 2147483647 h 1739"/>
                  <a:gd name="T20" fmla="*/ 2147483647 w 1308"/>
                  <a:gd name="T21" fmla="*/ 2147483647 h 1739"/>
                  <a:gd name="T22" fmla="*/ 2147483647 w 1308"/>
                  <a:gd name="T23" fmla="*/ 2147483647 h 1739"/>
                  <a:gd name="T24" fmla="*/ 2147483647 w 1308"/>
                  <a:gd name="T25" fmla="*/ 2147483647 h 1739"/>
                  <a:gd name="T26" fmla="*/ 2147483647 w 1308"/>
                  <a:gd name="T27" fmla="*/ 2147483647 h 1739"/>
                  <a:gd name="T28" fmla="*/ 2147483647 w 1308"/>
                  <a:gd name="T29" fmla="*/ 2147483647 h 1739"/>
                  <a:gd name="T30" fmla="*/ 2147483647 w 1308"/>
                  <a:gd name="T31" fmla="*/ 2147483647 h 1739"/>
                  <a:gd name="T32" fmla="*/ 2147483647 w 1308"/>
                  <a:gd name="T33" fmla="*/ 2147483647 h 1739"/>
                  <a:gd name="T34" fmla="*/ 2147483647 w 1308"/>
                  <a:gd name="T35" fmla="*/ 2147483647 h 1739"/>
                  <a:gd name="T36" fmla="*/ 2147483647 w 1308"/>
                  <a:gd name="T37" fmla="*/ 2147483647 h 1739"/>
                  <a:gd name="T38" fmla="*/ 2147483647 w 1308"/>
                  <a:gd name="T39" fmla="*/ 2147483647 h 1739"/>
                  <a:gd name="T40" fmla="*/ 2147483647 w 1308"/>
                  <a:gd name="T41" fmla="*/ 2147483647 h 1739"/>
                  <a:gd name="T42" fmla="*/ 2147483647 w 1308"/>
                  <a:gd name="T43" fmla="*/ 2147483647 h 1739"/>
                  <a:gd name="T44" fmla="*/ 2147483647 w 1308"/>
                  <a:gd name="T45" fmla="*/ 2147483647 h 1739"/>
                  <a:gd name="T46" fmla="*/ 2147483647 w 1308"/>
                  <a:gd name="T47" fmla="*/ 2147483647 h 1739"/>
                  <a:gd name="T48" fmla="*/ 2147483647 w 1308"/>
                  <a:gd name="T49" fmla="*/ 2147483647 h 1739"/>
                  <a:gd name="T50" fmla="*/ 2147483647 w 1308"/>
                  <a:gd name="T51" fmla="*/ 2147483647 h 1739"/>
                  <a:gd name="T52" fmla="*/ 2147483647 w 1308"/>
                  <a:gd name="T53" fmla="*/ 2147483647 h 1739"/>
                  <a:gd name="T54" fmla="*/ 2147483647 w 1308"/>
                  <a:gd name="T55" fmla="*/ 2147483647 h 1739"/>
                  <a:gd name="T56" fmla="*/ 2147483647 w 1308"/>
                  <a:gd name="T57" fmla="*/ 2147483647 h 1739"/>
                  <a:gd name="T58" fmla="*/ 2147483647 w 1308"/>
                  <a:gd name="T59" fmla="*/ 2147483647 h 1739"/>
                  <a:gd name="T60" fmla="*/ 2147483647 w 1308"/>
                  <a:gd name="T61" fmla="*/ 2147483647 h 1739"/>
                  <a:gd name="T62" fmla="*/ 2147483647 w 1308"/>
                  <a:gd name="T63" fmla="*/ 2147483647 h 1739"/>
                  <a:gd name="T64" fmla="*/ 2147483647 w 1308"/>
                  <a:gd name="T65" fmla="*/ 2147483647 h 1739"/>
                  <a:gd name="T66" fmla="*/ 2147483647 w 1308"/>
                  <a:gd name="T67" fmla="*/ 2147483647 h 1739"/>
                  <a:gd name="T68" fmla="*/ 2147483647 w 1308"/>
                  <a:gd name="T69" fmla="*/ 2147483647 h 1739"/>
                  <a:gd name="T70" fmla="*/ 1893067682 w 1308"/>
                  <a:gd name="T71" fmla="*/ 2147483647 h 1739"/>
                  <a:gd name="T72" fmla="*/ 0 w 1308"/>
                  <a:gd name="T73" fmla="*/ 2147483647 h 1739"/>
                  <a:gd name="T74" fmla="*/ 131442401 w 1308"/>
                  <a:gd name="T75" fmla="*/ 2147483647 h 1739"/>
                  <a:gd name="T76" fmla="*/ 157879579 w 1308"/>
                  <a:gd name="T77" fmla="*/ 2071869122 h 1739"/>
                  <a:gd name="T78" fmla="*/ 157879579 w 1308"/>
                  <a:gd name="T79" fmla="*/ 1399054998 h 1739"/>
                  <a:gd name="T80" fmla="*/ 105005223 w 1308"/>
                  <a:gd name="T81" fmla="*/ 861099347 h 1739"/>
                  <a:gd name="T82" fmla="*/ 0 w 1308"/>
                  <a:gd name="T83" fmla="*/ 0 h 17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10"/>
              <p:cNvSpPr>
                <a:spLocks/>
              </p:cNvSpPr>
              <p:nvPr userDrawn="1"/>
            </p:nvSpPr>
            <p:spPr bwMode="auto">
              <a:xfrm>
                <a:off x="7324182" y="1106298"/>
                <a:ext cx="107949" cy="130002"/>
              </a:xfrm>
              <a:custGeom>
                <a:avLst/>
                <a:gdLst>
                  <a:gd name="T0" fmla="*/ 2147483647 w 1501"/>
                  <a:gd name="T1" fmla="*/ 2147483647 h 1807"/>
                  <a:gd name="T2" fmla="*/ 2147483647 w 1501"/>
                  <a:gd name="T3" fmla="*/ 2147483647 h 1807"/>
                  <a:gd name="T4" fmla="*/ 2147483647 w 1501"/>
                  <a:gd name="T5" fmla="*/ 2147483647 h 1807"/>
                  <a:gd name="T6" fmla="*/ 2147483647 w 1501"/>
                  <a:gd name="T7" fmla="*/ 2147483647 h 1807"/>
                  <a:gd name="T8" fmla="*/ 2147483647 w 1501"/>
                  <a:gd name="T9" fmla="*/ 2147483647 h 1807"/>
                  <a:gd name="T10" fmla="*/ 2147483647 w 1501"/>
                  <a:gd name="T11" fmla="*/ 2147483647 h 1807"/>
                  <a:gd name="T12" fmla="*/ 2147483647 w 1501"/>
                  <a:gd name="T13" fmla="*/ 2147483647 h 1807"/>
                  <a:gd name="T14" fmla="*/ 2147483647 w 1501"/>
                  <a:gd name="T15" fmla="*/ 2147483647 h 1807"/>
                  <a:gd name="T16" fmla="*/ 2147483647 w 1501"/>
                  <a:gd name="T17" fmla="*/ 2147483647 h 1807"/>
                  <a:gd name="T18" fmla="*/ 2147483647 w 1501"/>
                  <a:gd name="T19" fmla="*/ 2147483647 h 1807"/>
                  <a:gd name="T20" fmla="*/ 2147483647 w 1501"/>
                  <a:gd name="T21" fmla="*/ 2147483647 h 1807"/>
                  <a:gd name="T22" fmla="*/ 2147483647 w 1501"/>
                  <a:gd name="T23" fmla="*/ 2147483647 h 1807"/>
                  <a:gd name="T24" fmla="*/ 2147483647 w 1501"/>
                  <a:gd name="T25" fmla="*/ 2147483647 h 1807"/>
                  <a:gd name="T26" fmla="*/ 2147483647 w 1501"/>
                  <a:gd name="T27" fmla="*/ 2147483647 h 1807"/>
                  <a:gd name="T28" fmla="*/ 2147483647 w 1501"/>
                  <a:gd name="T29" fmla="*/ 2147483647 h 1807"/>
                  <a:gd name="T30" fmla="*/ 2147483647 w 1501"/>
                  <a:gd name="T31" fmla="*/ 2147483647 h 1807"/>
                  <a:gd name="T32" fmla="*/ 2147483647 w 1501"/>
                  <a:gd name="T33" fmla="*/ 2147483647 h 1807"/>
                  <a:gd name="T34" fmla="*/ 2147483647 w 1501"/>
                  <a:gd name="T35" fmla="*/ 2147483647 h 1807"/>
                  <a:gd name="T36" fmla="*/ 2147483647 w 1501"/>
                  <a:gd name="T37" fmla="*/ 2147483647 h 1807"/>
                  <a:gd name="T38" fmla="*/ 2147483647 w 1501"/>
                  <a:gd name="T39" fmla="*/ 2147483647 h 1807"/>
                  <a:gd name="T40" fmla="*/ 2147483647 w 1501"/>
                  <a:gd name="T41" fmla="*/ 2147483647 h 1807"/>
                  <a:gd name="T42" fmla="*/ 2147483647 w 1501"/>
                  <a:gd name="T43" fmla="*/ 2147483647 h 1807"/>
                  <a:gd name="T44" fmla="*/ 2147483647 w 1501"/>
                  <a:gd name="T45" fmla="*/ 2147483647 h 1807"/>
                  <a:gd name="T46" fmla="*/ 2147483647 w 1501"/>
                  <a:gd name="T47" fmla="*/ 2147483647 h 1807"/>
                  <a:gd name="T48" fmla="*/ 2147483647 w 1501"/>
                  <a:gd name="T49" fmla="*/ 2147483647 h 1807"/>
                  <a:gd name="T50" fmla="*/ 2147483647 w 1501"/>
                  <a:gd name="T51" fmla="*/ 2147483647 h 1807"/>
                  <a:gd name="T52" fmla="*/ 2147483647 w 1501"/>
                  <a:gd name="T53" fmla="*/ 2147483647 h 1807"/>
                  <a:gd name="T54" fmla="*/ 936262461 w 1501"/>
                  <a:gd name="T55" fmla="*/ 2147483647 h 1807"/>
                  <a:gd name="T56" fmla="*/ 26781708 w 1501"/>
                  <a:gd name="T57" fmla="*/ 2147483647 h 1807"/>
                  <a:gd name="T58" fmla="*/ 187104600 w 1501"/>
                  <a:gd name="T59" fmla="*/ 2147483647 h 1807"/>
                  <a:gd name="T60" fmla="*/ 1043389222 w 1501"/>
                  <a:gd name="T61" fmla="*/ 2147483647 h 1807"/>
                  <a:gd name="T62" fmla="*/ 2147483647 w 1501"/>
                  <a:gd name="T63" fmla="*/ 2147483647 h 1807"/>
                  <a:gd name="T64" fmla="*/ 2147483647 w 1501"/>
                  <a:gd name="T65" fmla="*/ 2147483647 h 1807"/>
                  <a:gd name="T66" fmla="*/ 2147483647 w 1501"/>
                  <a:gd name="T67" fmla="*/ 2147483647 h 1807"/>
                  <a:gd name="T68" fmla="*/ 2147483647 w 1501"/>
                  <a:gd name="T69" fmla="*/ 2147483647 h 1807"/>
                  <a:gd name="T70" fmla="*/ 2147483647 w 1501"/>
                  <a:gd name="T71" fmla="*/ 2147483647 h 1807"/>
                  <a:gd name="T72" fmla="*/ 2147483647 w 1501"/>
                  <a:gd name="T73" fmla="*/ 884008348 h 1807"/>
                  <a:gd name="T74" fmla="*/ 2147483647 w 1501"/>
                  <a:gd name="T75" fmla="*/ 160866216 h 1807"/>
                  <a:gd name="T76" fmla="*/ 2147483647 w 1501"/>
                  <a:gd name="T77" fmla="*/ 0 h 1807"/>
                  <a:gd name="T78" fmla="*/ 2147483647 w 1501"/>
                  <a:gd name="T79" fmla="*/ 187677204 h 1807"/>
                  <a:gd name="T80" fmla="*/ 2147483647 w 1501"/>
                  <a:gd name="T81" fmla="*/ 616275884 h 1807"/>
                  <a:gd name="T82" fmla="*/ 2147483647 w 1501"/>
                  <a:gd name="T83" fmla="*/ 1393040136 h 1807"/>
                  <a:gd name="T84" fmla="*/ 2147483647 w 1501"/>
                  <a:gd name="T85" fmla="*/ 2147483647 h 1807"/>
                  <a:gd name="T86" fmla="*/ 2147483647 w 1501"/>
                  <a:gd name="T87" fmla="*/ 2147483647 h 1807"/>
                  <a:gd name="T88" fmla="*/ 2147483647 w 1501"/>
                  <a:gd name="T89" fmla="*/ 2147483647 h 1807"/>
                  <a:gd name="T90" fmla="*/ 2147483647 w 1501"/>
                  <a:gd name="T91" fmla="*/ 2147483647 h 1807"/>
                  <a:gd name="T92" fmla="*/ 2147483647 w 1501"/>
                  <a:gd name="T93" fmla="*/ 2147483647 h 1807"/>
                  <a:gd name="T94" fmla="*/ 2147483647 w 1501"/>
                  <a:gd name="T95" fmla="*/ 2147483647 h 1807"/>
                  <a:gd name="T96" fmla="*/ 2147483647 w 1501"/>
                  <a:gd name="T97" fmla="*/ 2147483647 h 1807"/>
                  <a:gd name="T98" fmla="*/ 2147483647 w 1501"/>
                  <a:gd name="T99" fmla="*/ 2147483647 h 1807"/>
                  <a:gd name="T100" fmla="*/ 2147483647 w 1501"/>
                  <a:gd name="T101" fmla="*/ 2147483647 h 1807"/>
                  <a:gd name="T102" fmla="*/ 2147483647 w 1501"/>
                  <a:gd name="T103" fmla="*/ 2147483647 h 1807"/>
                  <a:gd name="T104" fmla="*/ 2147483647 w 1501"/>
                  <a:gd name="T105" fmla="*/ 2147483647 h 1807"/>
                  <a:gd name="T106" fmla="*/ 2147483647 w 1501"/>
                  <a:gd name="T107" fmla="*/ 2147483647 h 1807"/>
                  <a:gd name="T108" fmla="*/ 2147483647 w 1501"/>
                  <a:gd name="T109" fmla="*/ 2147483647 h 1807"/>
                  <a:gd name="T110" fmla="*/ 2147483647 w 1501"/>
                  <a:gd name="T111" fmla="*/ 2147483647 h 1807"/>
                  <a:gd name="T112" fmla="*/ 2147483647 w 1501"/>
                  <a:gd name="T113" fmla="*/ 2147483647 h 1807"/>
                  <a:gd name="T114" fmla="*/ 2147483647 w 1501"/>
                  <a:gd name="T115" fmla="*/ 2147483647 h 1807"/>
                  <a:gd name="T116" fmla="*/ 2147483647 w 1501"/>
                  <a:gd name="T117" fmla="*/ 2147483647 h 180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11"/>
              <p:cNvSpPr>
                <a:spLocks/>
              </p:cNvSpPr>
              <p:nvPr userDrawn="1"/>
            </p:nvSpPr>
            <p:spPr bwMode="auto">
              <a:xfrm>
                <a:off x="7192422" y="1107884"/>
                <a:ext cx="109536" cy="125245"/>
              </a:xfrm>
              <a:custGeom>
                <a:avLst/>
                <a:gdLst>
                  <a:gd name="T0" fmla="*/ 2147483647 w 1514"/>
                  <a:gd name="T1" fmla="*/ 2147483647 h 1739"/>
                  <a:gd name="T2" fmla="*/ 2147483647 w 1514"/>
                  <a:gd name="T3" fmla="*/ 2147483647 h 1739"/>
                  <a:gd name="T4" fmla="*/ 2147483647 w 1514"/>
                  <a:gd name="T5" fmla="*/ 2147483647 h 1739"/>
                  <a:gd name="T6" fmla="*/ 2147483647 w 1514"/>
                  <a:gd name="T7" fmla="*/ 2147483647 h 1739"/>
                  <a:gd name="T8" fmla="*/ 2147483647 w 1514"/>
                  <a:gd name="T9" fmla="*/ 2147483647 h 1739"/>
                  <a:gd name="T10" fmla="*/ 2147483647 w 1514"/>
                  <a:gd name="T11" fmla="*/ 2147483647 h 1739"/>
                  <a:gd name="T12" fmla="*/ 2147483647 w 1514"/>
                  <a:gd name="T13" fmla="*/ 2147483647 h 1739"/>
                  <a:gd name="T14" fmla="*/ 2147483647 w 1514"/>
                  <a:gd name="T15" fmla="*/ 2147483647 h 1739"/>
                  <a:gd name="T16" fmla="*/ 2147483647 w 1514"/>
                  <a:gd name="T17" fmla="*/ 2147483647 h 1739"/>
                  <a:gd name="T18" fmla="*/ 2147483647 w 1514"/>
                  <a:gd name="T19" fmla="*/ 2147483647 h 1739"/>
                  <a:gd name="T20" fmla="*/ 2147483647 w 1514"/>
                  <a:gd name="T21" fmla="*/ 2147483647 h 1739"/>
                  <a:gd name="T22" fmla="*/ 2147483647 w 1514"/>
                  <a:gd name="T23" fmla="*/ 2147483647 h 1739"/>
                  <a:gd name="T24" fmla="*/ 2147483647 w 1514"/>
                  <a:gd name="T25" fmla="*/ 2147483647 h 1739"/>
                  <a:gd name="T26" fmla="*/ 2147483647 w 1514"/>
                  <a:gd name="T27" fmla="*/ 2147483647 h 1739"/>
                  <a:gd name="T28" fmla="*/ 2147483647 w 1514"/>
                  <a:gd name="T29" fmla="*/ 2147483647 h 1739"/>
                  <a:gd name="T30" fmla="*/ 2147483647 w 1514"/>
                  <a:gd name="T31" fmla="*/ 2147483647 h 1739"/>
                  <a:gd name="T32" fmla="*/ 2147483647 w 1514"/>
                  <a:gd name="T33" fmla="*/ 2147483647 h 1739"/>
                  <a:gd name="T34" fmla="*/ 2147483647 w 1514"/>
                  <a:gd name="T35" fmla="*/ 2147483647 h 1739"/>
                  <a:gd name="T36" fmla="*/ 2147483647 w 1514"/>
                  <a:gd name="T37" fmla="*/ 0 h 1739"/>
                  <a:gd name="T38" fmla="*/ 2147483647 w 1514"/>
                  <a:gd name="T39" fmla="*/ 134490227 h 1739"/>
                  <a:gd name="T40" fmla="*/ 2147483647 w 1514"/>
                  <a:gd name="T41" fmla="*/ 215180201 h 1739"/>
                  <a:gd name="T42" fmla="*/ 2147483647 w 1514"/>
                  <a:gd name="T43" fmla="*/ 134490227 h 1739"/>
                  <a:gd name="T44" fmla="*/ 2147483647 w 1514"/>
                  <a:gd name="T45" fmla="*/ 0 h 1739"/>
                  <a:gd name="T46" fmla="*/ 2147483647 w 1514"/>
                  <a:gd name="T47" fmla="*/ 2147483647 h 1739"/>
                  <a:gd name="T48" fmla="*/ 2147483647 w 1514"/>
                  <a:gd name="T49" fmla="*/ 2147483647 h 1739"/>
                  <a:gd name="T50" fmla="*/ 2147483647 w 1514"/>
                  <a:gd name="T51" fmla="*/ 2147483647 h 1739"/>
                  <a:gd name="T52" fmla="*/ 2147483647 w 1514"/>
                  <a:gd name="T53" fmla="*/ 2147483647 h 1739"/>
                  <a:gd name="T54" fmla="*/ 2147483647 w 1514"/>
                  <a:gd name="T55" fmla="*/ 2147483647 h 1739"/>
                  <a:gd name="T56" fmla="*/ 2147483647 w 1514"/>
                  <a:gd name="T57" fmla="*/ 2147483647 h 1739"/>
                  <a:gd name="T58" fmla="*/ 2147483647 w 1514"/>
                  <a:gd name="T59" fmla="*/ 2147483647 h 1739"/>
                  <a:gd name="T60" fmla="*/ 2147483647 w 1514"/>
                  <a:gd name="T61" fmla="*/ 2147483647 h 1739"/>
                  <a:gd name="T62" fmla="*/ 2147483647 w 1514"/>
                  <a:gd name="T63" fmla="*/ 2147483647 h 1739"/>
                  <a:gd name="T64" fmla="*/ 2147483647 w 1514"/>
                  <a:gd name="T65" fmla="*/ 2147483647 h 1739"/>
                  <a:gd name="T66" fmla="*/ 2147483647 w 1514"/>
                  <a:gd name="T67" fmla="*/ 2147483647 h 1739"/>
                  <a:gd name="T68" fmla="*/ 2147483647 w 1514"/>
                  <a:gd name="T69" fmla="*/ 2147483647 h 1739"/>
                  <a:gd name="T70" fmla="*/ 2147483647 w 1514"/>
                  <a:gd name="T71" fmla="*/ 2147483647 h 1739"/>
                  <a:gd name="T72" fmla="*/ 2147483647 w 1514"/>
                  <a:gd name="T73" fmla="*/ 2147483647 h 1739"/>
                  <a:gd name="T74" fmla="*/ 2147483647 w 1514"/>
                  <a:gd name="T75" fmla="*/ 2147483647 h 1739"/>
                  <a:gd name="T76" fmla="*/ 2147483647 w 1514"/>
                  <a:gd name="T77" fmla="*/ 2147483647 h 1739"/>
                  <a:gd name="T78" fmla="*/ 2147483647 w 1514"/>
                  <a:gd name="T79" fmla="*/ 2147483647 h 1739"/>
                  <a:gd name="T80" fmla="*/ 2147483647 w 1514"/>
                  <a:gd name="T81" fmla="*/ 2147483647 h 1739"/>
                  <a:gd name="T82" fmla="*/ 2147483647 w 1514"/>
                  <a:gd name="T83" fmla="*/ 2147483647 h 1739"/>
                  <a:gd name="T84" fmla="*/ 2147483647 w 1514"/>
                  <a:gd name="T85" fmla="*/ 2147483647 h 1739"/>
                  <a:gd name="T86" fmla="*/ 2147483647 w 1514"/>
                  <a:gd name="T87" fmla="*/ 2147483647 h 1739"/>
                  <a:gd name="T88" fmla="*/ 2147483647 w 1514"/>
                  <a:gd name="T89" fmla="*/ 2147483647 h 1739"/>
                  <a:gd name="T90" fmla="*/ 2147483647 w 1514"/>
                  <a:gd name="T91" fmla="*/ 2147483647 h 1739"/>
                  <a:gd name="T92" fmla="*/ 2147483647 w 1514"/>
                  <a:gd name="T93" fmla="*/ 2147483647 h 1739"/>
                  <a:gd name="T94" fmla="*/ 2147483647 w 1514"/>
                  <a:gd name="T95" fmla="*/ 2147483647 h 1739"/>
                  <a:gd name="T96" fmla="*/ 2147483647 w 1514"/>
                  <a:gd name="T97" fmla="*/ 2147483647 h 1739"/>
                  <a:gd name="T98" fmla="*/ 2147483647 w 1514"/>
                  <a:gd name="T99" fmla="*/ 2147483647 h 1739"/>
                  <a:gd name="T100" fmla="*/ 2147483647 w 1514"/>
                  <a:gd name="T101" fmla="*/ 2147483647 h 1739"/>
                  <a:gd name="T102" fmla="*/ 2147483647 w 1514"/>
                  <a:gd name="T103" fmla="*/ 2147483647 h 1739"/>
                  <a:gd name="T104" fmla="*/ 2147483647 w 1514"/>
                  <a:gd name="T105" fmla="*/ 2147483647 h 1739"/>
                  <a:gd name="T106" fmla="*/ 1643928515 w 1514"/>
                  <a:gd name="T107" fmla="*/ 2147483647 h 1739"/>
                  <a:gd name="T108" fmla="*/ 0 w 1514"/>
                  <a:gd name="T109" fmla="*/ 2147483647 h 1739"/>
                  <a:gd name="T110" fmla="*/ 0 w 1514"/>
                  <a:gd name="T111" fmla="*/ 0 h 1739"/>
                  <a:gd name="T112" fmla="*/ 1726107646 w 1514"/>
                  <a:gd name="T113" fmla="*/ 134490227 h 1739"/>
                  <a:gd name="T114" fmla="*/ 2147483647 w 1514"/>
                  <a:gd name="T115" fmla="*/ 215180201 h 1739"/>
                  <a:gd name="T116" fmla="*/ 2147483647 w 1514"/>
                  <a:gd name="T117" fmla="*/ 134490227 h 1739"/>
                  <a:gd name="T118" fmla="*/ 2147483647 w 1514"/>
                  <a:gd name="T119" fmla="*/ 0 h 1739"/>
                  <a:gd name="T120" fmla="*/ 2147483647 w 1514"/>
                  <a:gd name="T121" fmla="*/ 2147483647 h 17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" name="Freeform 12"/>
              <p:cNvSpPr>
                <a:spLocks/>
              </p:cNvSpPr>
              <p:nvPr userDrawn="1"/>
            </p:nvSpPr>
            <p:spPr bwMode="auto">
              <a:xfrm>
                <a:off x="7051135" y="1107884"/>
                <a:ext cx="107949" cy="125245"/>
              </a:xfrm>
              <a:custGeom>
                <a:avLst/>
                <a:gdLst>
                  <a:gd name="T0" fmla="*/ 2147483647 w 1515"/>
                  <a:gd name="T1" fmla="*/ 2147483647 h 1739"/>
                  <a:gd name="T2" fmla="*/ 2147483647 w 1515"/>
                  <a:gd name="T3" fmla="*/ 2147483647 h 1739"/>
                  <a:gd name="T4" fmla="*/ 2147483647 w 1515"/>
                  <a:gd name="T5" fmla="*/ 2147483647 h 1739"/>
                  <a:gd name="T6" fmla="*/ 2147483647 w 1515"/>
                  <a:gd name="T7" fmla="*/ 2147483647 h 1739"/>
                  <a:gd name="T8" fmla="*/ 1984966568 w 1515"/>
                  <a:gd name="T9" fmla="*/ 2147483647 h 1739"/>
                  <a:gd name="T10" fmla="*/ 0 w 1515"/>
                  <a:gd name="T11" fmla="*/ 2147483647 h 1739"/>
                  <a:gd name="T12" fmla="*/ 0 w 1515"/>
                  <a:gd name="T13" fmla="*/ 0 h 1739"/>
                  <a:gd name="T14" fmla="*/ 438089035 w 1515"/>
                  <a:gd name="T15" fmla="*/ 80695159 h 1739"/>
                  <a:gd name="T16" fmla="*/ 1056692810 w 1515"/>
                  <a:gd name="T17" fmla="*/ 134490227 h 1739"/>
                  <a:gd name="T18" fmla="*/ 1881866794 w 1515"/>
                  <a:gd name="T19" fmla="*/ 215180201 h 1739"/>
                  <a:gd name="T20" fmla="*/ 2147483647 w 1515"/>
                  <a:gd name="T21" fmla="*/ 215180201 h 1739"/>
                  <a:gd name="T22" fmla="*/ 2147483647 w 1515"/>
                  <a:gd name="T23" fmla="*/ 0 h 1739"/>
                  <a:gd name="T24" fmla="*/ 2147483647 w 1515"/>
                  <a:gd name="T25" fmla="*/ 2147483647 h 1739"/>
                  <a:gd name="T26" fmla="*/ 2147483647 w 1515"/>
                  <a:gd name="T27" fmla="*/ 2147483647 h 1739"/>
                  <a:gd name="T28" fmla="*/ 2147483647 w 1515"/>
                  <a:gd name="T29" fmla="*/ 0 h 1739"/>
                  <a:gd name="T30" fmla="*/ 2147483647 w 1515"/>
                  <a:gd name="T31" fmla="*/ 0 h 1739"/>
                  <a:gd name="T32" fmla="*/ 2147483647 w 1515"/>
                  <a:gd name="T33" fmla="*/ 2147483647 h 1739"/>
                  <a:gd name="T34" fmla="*/ 2147483647 w 1515"/>
                  <a:gd name="T35" fmla="*/ 2147483647 h 1739"/>
                  <a:gd name="T36" fmla="*/ 2147483647 w 1515"/>
                  <a:gd name="T37" fmla="*/ 2147483647 h 1739"/>
                  <a:gd name="T38" fmla="*/ 2147483647 w 1515"/>
                  <a:gd name="T39" fmla="*/ 2147483647 h 1739"/>
                  <a:gd name="T40" fmla="*/ 2147483647 w 1515"/>
                  <a:gd name="T41" fmla="*/ 2147483647 h 1739"/>
                  <a:gd name="T42" fmla="*/ 2147483647 w 1515"/>
                  <a:gd name="T43" fmla="*/ 2147483647 h 1739"/>
                  <a:gd name="T44" fmla="*/ 2147483647 w 1515"/>
                  <a:gd name="T45" fmla="*/ 2147483647 h 1739"/>
                  <a:gd name="T46" fmla="*/ 2147483647 w 1515"/>
                  <a:gd name="T47" fmla="*/ 2147483647 h 1739"/>
                  <a:gd name="T48" fmla="*/ 2147483647 w 1515"/>
                  <a:gd name="T49" fmla="*/ 2147483647 h 1739"/>
                  <a:gd name="T50" fmla="*/ 2147483647 w 1515"/>
                  <a:gd name="T51" fmla="*/ 2147483647 h 1739"/>
                  <a:gd name="T52" fmla="*/ 2147483647 w 1515"/>
                  <a:gd name="T53" fmla="*/ 2147483647 h 1739"/>
                  <a:gd name="T54" fmla="*/ 2147483647 w 1515"/>
                  <a:gd name="T55" fmla="*/ 2147483647 h 173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6" name="Freeform 13"/>
              <p:cNvSpPr>
                <a:spLocks/>
              </p:cNvSpPr>
              <p:nvPr userDrawn="1"/>
            </p:nvSpPr>
            <p:spPr bwMode="auto">
              <a:xfrm>
                <a:off x="7929015" y="1426547"/>
                <a:ext cx="68261" cy="77685"/>
              </a:xfrm>
              <a:custGeom>
                <a:avLst/>
                <a:gdLst>
                  <a:gd name="T0" fmla="*/ 2147483647 w 942"/>
                  <a:gd name="T1" fmla="*/ 2147483647 h 1081"/>
                  <a:gd name="T2" fmla="*/ 2147483647 w 942"/>
                  <a:gd name="T3" fmla="*/ 2147483647 h 1081"/>
                  <a:gd name="T4" fmla="*/ 2147483647 w 942"/>
                  <a:gd name="T5" fmla="*/ 2147483647 h 1081"/>
                  <a:gd name="T6" fmla="*/ 2147483647 w 942"/>
                  <a:gd name="T7" fmla="*/ 2147483647 h 1081"/>
                  <a:gd name="T8" fmla="*/ 1764804024 w 942"/>
                  <a:gd name="T9" fmla="*/ 2147483647 h 1081"/>
                  <a:gd name="T10" fmla="*/ 1323408761 w 942"/>
                  <a:gd name="T11" fmla="*/ 2147483647 h 1081"/>
                  <a:gd name="T12" fmla="*/ 0 w 942"/>
                  <a:gd name="T13" fmla="*/ 2147483647 h 1081"/>
                  <a:gd name="T14" fmla="*/ 0 w 942"/>
                  <a:gd name="T15" fmla="*/ 0 h 1081"/>
                  <a:gd name="T16" fmla="*/ 303267246 w 942"/>
                  <a:gd name="T17" fmla="*/ 53441603 h 1081"/>
                  <a:gd name="T18" fmla="*/ 716879413 w 942"/>
                  <a:gd name="T19" fmla="*/ 106516483 h 1081"/>
                  <a:gd name="T20" fmla="*/ 1240841719 w 942"/>
                  <a:gd name="T21" fmla="*/ 133237321 h 1081"/>
                  <a:gd name="T22" fmla="*/ 1902548780 w 942"/>
                  <a:gd name="T23" fmla="*/ 133237321 h 1081"/>
                  <a:gd name="T24" fmla="*/ 2147483647 w 942"/>
                  <a:gd name="T25" fmla="*/ 0 h 1081"/>
                  <a:gd name="T26" fmla="*/ 2147483647 w 942"/>
                  <a:gd name="T27" fmla="*/ 2147483647 h 1081"/>
                  <a:gd name="T28" fmla="*/ 2147483647 w 942"/>
                  <a:gd name="T29" fmla="*/ 2147483647 h 1081"/>
                  <a:gd name="T30" fmla="*/ 2147483647 w 942"/>
                  <a:gd name="T31" fmla="*/ 0 h 1081"/>
                  <a:gd name="T32" fmla="*/ 2147483647 w 942"/>
                  <a:gd name="T33" fmla="*/ 0 h 1081"/>
                  <a:gd name="T34" fmla="*/ 2147483647 w 942"/>
                  <a:gd name="T35" fmla="*/ 2147483647 h 1081"/>
                  <a:gd name="T36" fmla="*/ 2147483647 w 942"/>
                  <a:gd name="T37" fmla="*/ 2147483647 h 1081"/>
                  <a:gd name="T38" fmla="*/ 2147483647 w 942"/>
                  <a:gd name="T39" fmla="*/ 2147483647 h 1081"/>
                  <a:gd name="T40" fmla="*/ 2147483647 w 942"/>
                  <a:gd name="T41" fmla="*/ 2147483647 h 1081"/>
                  <a:gd name="T42" fmla="*/ 2147483647 w 942"/>
                  <a:gd name="T43" fmla="*/ 2147483647 h 1081"/>
                  <a:gd name="T44" fmla="*/ 2147483647 w 942"/>
                  <a:gd name="T45" fmla="*/ 2147483647 h 1081"/>
                  <a:gd name="T46" fmla="*/ 2147483647 w 942"/>
                  <a:gd name="T47" fmla="*/ 2147483647 h 1081"/>
                  <a:gd name="T48" fmla="*/ 2147483647 w 942"/>
                  <a:gd name="T49" fmla="*/ 2147483647 h 1081"/>
                  <a:gd name="T50" fmla="*/ 2147483647 w 942"/>
                  <a:gd name="T51" fmla="*/ 2147483647 h 1081"/>
                  <a:gd name="T52" fmla="*/ 2147483647 w 942"/>
                  <a:gd name="T53" fmla="*/ 2147483647 h 1081"/>
                  <a:gd name="T54" fmla="*/ 2147483647 w 942"/>
                  <a:gd name="T55" fmla="*/ 2147483647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7" name="Freeform 14"/>
              <p:cNvSpPr>
                <a:spLocks/>
              </p:cNvSpPr>
              <p:nvPr userDrawn="1"/>
            </p:nvSpPr>
            <p:spPr bwMode="auto">
              <a:xfrm>
                <a:off x="7841702" y="1426547"/>
                <a:ext cx="68262" cy="77685"/>
              </a:xfrm>
              <a:custGeom>
                <a:avLst/>
                <a:gdLst>
                  <a:gd name="T0" fmla="*/ 2147483647 w 940"/>
                  <a:gd name="T1" fmla="*/ 2147483647 h 1081"/>
                  <a:gd name="T2" fmla="*/ 2147483647 w 940"/>
                  <a:gd name="T3" fmla="*/ 2147483647 h 1081"/>
                  <a:gd name="T4" fmla="*/ 2147483647 w 940"/>
                  <a:gd name="T5" fmla="*/ 2147483647 h 1081"/>
                  <a:gd name="T6" fmla="*/ 1752044299 w 940"/>
                  <a:gd name="T7" fmla="*/ 2147483647 h 1081"/>
                  <a:gd name="T8" fmla="*/ 1307041780 w 940"/>
                  <a:gd name="T9" fmla="*/ 2147483647 h 1081"/>
                  <a:gd name="T10" fmla="*/ 0 w 940"/>
                  <a:gd name="T11" fmla="*/ 2147483647 h 1081"/>
                  <a:gd name="T12" fmla="*/ 0 w 940"/>
                  <a:gd name="T13" fmla="*/ 0 h 1081"/>
                  <a:gd name="T14" fmla="*/ 278031634 w 940"/>
                  <a:gd name="T15" fmla="*/ 53441603 h 1081"/>
                  <a:gd name="T16" fmla="*/ 695073748 w 940"/>
                  <a:gd name="T17" fmla="*/ 106516483 h 1081"/>
                  <a:gd name="T18" fmla="*/ 1223556409 w 940"/>
                  <a:gd name="T19" fmla="*/ 133237321 h 1081"/>
                  <a:gd name="T20" fmla="*/ 1863099747 w 940"/>
                  <a:gd name="T21" fmla="*/ 133237321 h 1081"/>
                  <a:gd name="T22" fmla="*/ 2147483647 w 940"/>
                  <a:gd name="T23" fmla="*/ 0 h 1081"/>
                  <a:gd name="T24" fmla="*/ 2147483647 w 940"/>
                  <a:gd name="T25" fmla="*/ 2147483647 h 1081"/>
                  <a:gd name="T26" fmla="*/ 2147483647 w 940"/>
                  <a:gd name="T27" fmla="*/ 2147483647 h 1081"/>
                  <a:gd name="T28" fmla="*/ 2147483647 w 940"/>
                  <a:gd name="T29" fmla="*/ 0 h 1081"/>
                  <a:gd name="T30" fmla="*/ 2147483647 w 940"/>
                  <a:gd name="T31" fmla="*/ 0 h 1081"/>
                  <a:gd name="T32" fmla="*/ 2147483647 w 940"/>
                  <a:gd name="T33" fmla="*/ 2147483647 h 1081"/>
                  <a:gd name="T34" fmla="*/ 2147483647 w 940"/>
                  <a:gd name="T35" fmla="*/ 2147483647 h 1081"/>
                  <a:gd name="T36" fmla="*/ 2147483647 w 940"/>
                  <a:gd name="T37" fmla="*/ 2147483647 h 1081"/>
                  <a:gd name="T38" fmla="*/ 2147483647 w 940"/>
                  <a:gd name="T39" fmla="*/ 2147483647 h 1081"/>
                  <a:gd name="T40" fmla="*/ 2147483647 w 940"/>
                  <a:gd name="T41" fmla="*/ 2147483647 h 1081"/>
                  <a:gd name="T42" fmla="*/ 2147483647 w 940"/>
                  <a:gd name="T43" fmla="*/ 2147483647 h 1081"/>
                  <a:gd name="T44" fmla="*/ 2147483647 w 940"/>
                  <a:gd name="T45" fmla="*/ 2147483647 h 1081"/>
                  <a:gd name="T46" fmla="*/ 2147483647 w 940"/>
                  <a:gd name="T47" fmla="*/ 2147483647 h 1081"/>
                  <a:gd name="T48" fmla="*/ 2147483647 w 940"/>
                  <a:gd name="T49" fmla="*/ 2147483647 h 1081"/>
                  <a:gd name="T50" fmla="*/ 2147483647 w 940"/>
                  <a:gd name="T51" fmla="*/ 2147483647 h 1081"/>
                  <a:gd name="T52" fmla="*/ 2147483647 w 940"/>
                  <a:gd name="T53" fmla="*/ 2147483647 h 1081"/>
                  <a:gd name="T54" fmla="*/ 2147483647 w 940"/>
                  <a:gd name="T55" fmla="*/ 2147483647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8" name="Freeform 15"/>
              <p:cNvSpPr>
                <a:spLocks/>
              </p:cNvSpPr>
              <p:nvPr userDrawn="1"/>
            </p:nvSpPr>
            <p:spPr bwMode="auto">
              <a:xfrm>
                <a:off x="7754391" y="1426547"/>
                <a:ext cx="73024" cy="82440"/>
              </a:xfrm>
              <a:custGeom>
                <a:avLst/>
                <a:gdLst>
                  <a:gd name="T0" fmla="*/ 2147483647 w 1022"/>
                  <a:gd name="T1" fmla="*/ 2147483647 h 1146"/>
                  <a:gd name="T2" fmla="*/ 2147483647 w 1022"/>
                  <a:gd name="T3" fmla="*/ 2147483647 h 1146"/>
                  <a:gd name="T4" fmla="*/ 2147483647 w 1022"/>
                  <a:gd name="T5" fmla="*/ 0 h 1146"/>
                  <a:gd name="T6" fmla="*/ 2147483647 w 1022"/>
                  <a:gd name="T7" fmla="*/ 26801129 h 1146"/>
                  <a:gd name="T8" fmla="*/ 2147483647 w 1022"/>
                  <a:gd name="T9" fmla="*/ 53607365 h 1146"/>
                  <a:gd name="T10" fmla="*/ 2147483647 w 1022"/>
                  <a:gd name="T11" fmla="*/ 80408494 h 1146"/>
                  <a:gd name="T12" fmla="*/ 2147483647 w 1022"/>
                  <a:gd name="T13" fmla="*/ 80408494 h 1146"/>
                  <a:gd name="T14" fmla="*/ 2147483647 w 1022"/>
                  <a:gd name="T15" fmla="*/ 80408494 h 1146"/>
                  <a:gd name="T16" fmla="*/ 2147483647 w 1022"/>
                  <a:gd name="T17" fmla="*/ 53607365 h 1146"/>
                  <a:gd name="T18" fmla="*/ 2147483647 w 1022"/>
                  <a:gd name="T19" fmla="*/ 26801129 h 1146"/>
                  <a:gd name="T20" fmla="*/ 2147483647 w 1022"/>
                  <a:gd name="T21" fmla="*/ 0 h 1146"/>
                  <a:gd name="T22" fmla="*/ 2147483647 w 1022"/>
                  <a:gd name="T23" fmla="*/ 2147483647 h 1146"/>
                  <a:gd name="T24" fmla="*/ 2147483647 w 1022"/>
                  <a:gd name="T25" fmla="*/ 2147483647 h 1146"/>
                  <a:gd name="T26" fmla="*/ 2147483647 w 1022"/>
                  <a:gd name="T27" fmla="*/ 2147483647 h 1146"/>
                  <a:gd name="T28" fmla="*/ 2147483647 w 1022"/>
                  <a:gd name="T29" fmla="*/ 2147483647 h 1146"/>
                  <a:gd name="T30" fmla="*/ 2147483647 w 1022"/>
                  <a:gd name="T31" fmla="*/ 2147483647 h 1146"/>
                  <a:gd name="T32" fmla="*/ 2147483647 w 1022"/>
                  <a:gd name="T33" fmla="*/ 2147483647 h 1146"/>
                  <a:gd name="T34" fmla="*/ 2147483647 w 1022"/>
                  <a:gd name="T35" fmla="*/ 2147483647 h 1146"/>
                  <a:gd name="T36" fmla="*/ 2147483647 w 1022"/>
                  <a:gd name="T37" fmla="*/ 2147483647 h 1146"/>
                  <a:gd name="T38" fmla="*/ 2147483647 w 1022"/>
                  <a:gd name="T39" fmla="*/ 2147483647 h 1146"/>
                  <a:gd name="T40" fmla="*/ 2147483647 w 1022"/>
                  <a:gd name="T41" fmla="*/ 2147483647 h 1146"/>
                  <a:gd name="T42" fmla="*/ 2147483647 w 1022"/>
                  <a:gd name="T43" fmla="*/ 2147483647 h 1146"/>
                  <a:gd name="T44" fmla="*/ 2147483647 w 1022"/>
                  <a:gd name="T45" fmla="*/ 2147483647 h 1146"/>
                  <a:gd name="T46" fmla="*/ 2147483647 w 1022"/>
                  <a:gd name="T47" fmla="*/ 2147483647 h 1146"/>
                  <a:gd name="T48" fmla="*/ 2147483647 w 1022"/>
                  <a:gd name="T49" fmla="*/ 2147483647 h 1146"/>
                  <a:gd name="T50" fmla="*/ 2147483647 w 1022"/>
                  <a:gd name="T51" fmla="*/ 2147483647 h 1146"/>
                  <a:gd name="T52" fmla="*/ 2147483647 w 1022"/>
                  <a:gd name="T53" fmla="*/ 2147483647 h 1146"/>
                  <a:gd name="T54" fmla="*/ 2147483647 w 1022"/>
                  <a:gd name="T55" fmla="*/ 2147483647 h 1146"/>
                  <a:gd name="T56" fmla="*/ 2147483647 w 1022"/>
                  <a:gd name="T57" fmla="*/ 2147483647 h 1146"/>
                  <a:gd name="T58" fmla="*/ 2147483647 w 1022"/>
                  <a:gd name="T59" fmla="*/ 2147483647 h 1146"/>
                  <a:gd name="T60" fmla="*/ 2147483647 w 1022"/>
                  <a:gd name="T61" fmla="*/ 2147483647 h 1146"/>
                  <a:gd name="T62" fmla="*/ 2147483647 w 1022"/>
                  <a:gd name="T63" fmla="*/ 2147483647 h 1146"/>
                  <a:gd name="T64" fmla="*/ 2147483647 w 1022"/>
                  <a:gd name="T65" fmla="*/ 2147483647 h 1146"/>
                  <a:gd name="T66" fmla="*/ 2147483647 w 1022"/>
                  <a:gd name="T67" fmla="*/ 2147483647 h 1146"/>
                  <a:gd name="T68" fmla="*/ 2147483647 w 1022"/>
                  <a:gd name="T69" fmla="*/ 2147483647 h 1146"/>
                  <a:gd name="T70" fmla="*/ 2147483647 w 1022"/>
                  <a:gd name="T71" fmla="*/ 2147483647 h 1146"/>
                  <a:gd name="T72" fmla="*/ 2147483647 w 1022"/>
                  <a:gd name="T73" fmla="*/ 2147483647 h 1146"/>
                  <a:gd name="T74" fmla="*/ 2147483647 w 1022"/>
                  <a:gd name="T75" fmla="*/ 2147483647 h 1146"/>
                  <a:gd name="T76" fmla="*/ 2147483647 w 1022"/>
                  <a:gd name="T77" fmla="*/ 2147483647 h 1146"/>
                  <a:gd name="T78" fmla="*/ 2147483647 w 1022"/>
                  <a:gd name="T79" fmla="*/ 2147483647 h 1146"/>
                  <a:gd name="T80" fmla="*/ 2147483647 w 1022"/>
                  <a:gd name="T81" fmla="*/ 2147483647 h 1146"/>
                  <a:gd name="T82" fmla="*/ 2147483647 w 1022"/>
                  <a:gd name="T83" fmla="*/ 2147483647 h 1146"/>
                  <a:gd name="T84" fmla="*/ 2147483647 w 1022"/>
                  <a:gd name="T85" fmla="*/ 2147483647 h 1146"/>
                  <a:gd name="T86" fmla="*/ 2147483647 w 1022"/>
                  <a:gd name="T87" fmla="*/ 2147483647 h 1146"/>
                  <a:gd name="T88" fmla="*/ 2147483647 w 1022"/>
                  <a:gd name="T89" fmla="*/ 2147483647 h 1146"/>
                  <a:gd name="T90" fmla="*/ 2147483647 w 1022"/>
                  <a:gd name="T91" fmla="*/ 2147483647 h 1146"/>
                  <a:gd name="T92" fmla="*/ 2147483647 w 1022"/>
                  <a:gd name="T93" fmla="*/ 2147483647 h 1146"/>
                  <a:gd name="T94" fmla="*/ 2147483647 w 1022"/>
                  <a:gd name="T95" fmla="*/ 2147483647 h 1146"/>
                  <a:gd name="T96" fmla="*/ 2147483647 w 1022"/>
                  <a:gd name="T97" fmla="*/ 2147483647 h 1146"/>
                  <a:gd name="T98" fmla="*/ 2147483647 w 1022"/>
                  <a:gd name="T99" fmla="*/ 2147483647 h 1146"/>
                  <a:gd name="T100" fmla="*/ 1563859405 w 1022"/>
                  <a:gd name="T101" fmla="*/ 2147483647 h 1146"/>
                  <a:gd name="T102" fmla="*/ 808010631 w 1022"/>
                  <a:gd name="T103" fmla="*/ 2147483647 h 1146"/>
                  <a:gd name="T104" fmla="*/ 0 w 1022"/>
                  <a:gd name="T105" fmla="*/ 2147483647 h 1146"/>
                  <a:gd name="T106" fmla="*/ 0 w 1022"/>
                  <a:gd name="T107" fmla="*/ 0 h 1146"/>
                  <a:gd name="T108" fmla="*/ 416957680 w 1022"/>
                  <a:gd name="T109" fmla="*/ 26801129 h 1146"/>
                  <a:gd name="T110" fmla="*/ 860177562 w 1022"/>
                  <a:gd name="T111" fmla="*/ 53607365 h 1146"/>
                  <a:gd name="T112" fmla="*/ 1329297100 w 1022"/>
                  <a:gd name="T113" fmla="*/ 80408494 h 1146"/>
                  <a:gd name="T114" fmla="*/ 1798421710 w 1022"/>
                  <a:gd name="T115" fmla="*/ 80408494 h 1146"/>
                  <a:gd name="T116" fmla="*/ 2147483647 w 1022"/>
                  <a:gd name="T117" fmla="*/ 80408494 h 1146"/>
                  <a:gd name="T118" fmla="*/ 2147483647 w 1022"/>
                  <a:gd name="T119" fmla="*/ 53607365 h 1146"/>
                  <a:gd name="T120" fmla="*/ 2147483647 w 1022"/>
                  <a:gd name="T121" fmla="*/ 26801129 h 1146"/>
                  <a:gd name="T122" fmla="*/ 2147483647 w 1022"/>
                  <a:gd name="T123" fmla="*/ 0 h 1146"/>
                  <a:gd name="T124" fmla="*/ 2147483647 w 1022"/>
                  <a:gd name="T125" fmla="*/ 2147483647 h 114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9" name="Freeform 16"/>
              <p:cNvSpPr>
                <a:spLocks noEditPoints="1"/>
              </p:cNvSpPr>
              <p:nvPr userDrawn="1"/>
            </p:nvSpPr>
            <p:spPr bwMode="auto">
              <a:xfrm>
                <a:off x="7670254" y="1424962"/>
                <a:ext cx="73024" cy="79269"/>
              </a:xfrm>
              <a:custGeom>
                <a:avLst/>
                <a:gdLst>
                  <a:gd name="T0" fmla="*/ 0 w 1001"/>
                  <a:gd name="T1" fmla="*/ 2147483647 h 1103"/>
                  <a:gd name="T2" fmla="*/ 2147483647 w 1001"/>
                  <a:gd name="T3" fmla="*/ 0 h 1103"/>
                  <a:gd name="T4" fmla="*/ 2147483647 w 1001"/>
                  <a:gd name="T5" fmla="*/ 0 h 1103"/>
                  <a:gd name="T6" fmla="*/ 2147483647 w 1001"/>
                  <a:gd name="T7" fmla="*/ 2147483647 h 1103"/>
                  <a:gd name="T8" fmla="*/ 2147483647 w 1001"/>
                  <a:gd name="T9" fmla="*/ 2147483647 h 1103"/>
                  <a:gd name="T10" fmla="*/ 2147483647 w 1001"/>
                  <a:gd name="T11" fmla="*/ 2147483647 h 1103"/>
                  <a:gd name="T12" fmla="*/ 2147483647 w 1001"/>
                  <a:gd name="T13" fmla="*/ 2147483647 h 1103"/>
                  <a:gd name="T14" fmla="*/ 2147483647 w 1001"/>
                  <a:gd name="T15" fmla="*/ 2147483647 h 1103"/>
                  <a:gd name="T16" fmla="*/ 2147483647 w 1001"/>
                  <a:gd name="T17" fmla="*/ 2147483647 h 1103"/>
                  <a:gd name="T18" fmla="*/ 2147483647 w 1001"/>
                  <a:gd name="T19" fmla="*/ 2147483647 h 1103"/>
                  <a:gd name="T20" fmla="*/ 2147483647 w 1001"/>
                  <a:gd name="T21" fmla="*/ 2147483647 h 1103"/>
                  <a:gd name="T22" fmla="*/ 2147483647 w 1001"/>
                  <a:gd name="T23" fmla="*/ 2147483647 h 1103"/>
                  <a:gd name="T24" fmla="*/ 2147483647 w 1001"/>
                  <a:gd name="T25" fmla="*/ 2147483647 h 1103"/>
                  <a:gd name="T26" fmla="*/ 2147483647 w 1001"/>
                  <a:gd name="T27" fmla="*/ 2147483647 h 1103"/>
                  <a:gd name="T28" fmla="*/ 2147483647 w 1001"/>
                  <a:gd name="T29" fmla="*/ 2147483647 h 1103"/>
                  <a:gd name="T30" fmla="*/ 2147483647 w 1001"/>
                  <a:gd name="T31" fmla="*/ 2147483647 h 1103"/>
                  <a:gd name="T32" fmla="*/ 2147483647 w 1001"/>
                  <a:gd name="T33" fmla="*/ 2147483647 h 1103"/>
                  <a:gd name="T34" fmla="*/ 2147483647 w 1001"/>
                  <a:gd name="T35" fmla="*/ 2147483647 h 1103"/>
                  <a:gd name="T36" fmla="*/ 2147483647 w 1001"/>
                  <a:gd name="T37" fmla="*/ 2147483647 h 1103"/>
                  <a:gd name="T38" fmla="*/ 2147483647 w 1001"/>
                  <a:gd name="T39" fmla="*/ 2147483647 h 1103"/>
                  <a:gd name="T40" fmla="*/ 2147483647 w 1001"/>
                  <a:gd name="T41" fmla="*/ 2147483647 h 1103"/>
                  <a:gd name="T42" fmla="*/ 2147483647 w 1001"/>
                  <a:gd name="T43" fmla="*/ 2147483647 h 1103"/>
                  <a:gd name="T44" fmla="*/ 2147483647 w 1001"/>
                  <a:gd name="T45" fmla="*/ 2147483647 h 1103"/>
                  <a:gd name="T46" fmla="*/ 2147483647 w 1001"/>
                  <a:gd name="T47" fmla="*/ 2147483647 h 1103"/>
                  <a:gd name="T48" fmla="*/ 2147483647 w 1001"/>
                  <a:gd name="T49" fmla="*/ 2147483647 h 1103"/>
                  <a:gd name="T50" fmla="*/ 2147483647 w 1001"/>
                  <a:gd name="T51" fmla="*/ 2147483647 h 1103"/>
                  <a:gd name="T52" fmla="*/ 2147483647 w 1001"/>
                  <a:gd name="T53" fmla="*/ 2147483647 h 1103"/>
                  <a:gd name="T54" fmla="*/ 2147483647 w 1001"/>
                  <a:gd name="T55" fmla="*/ 2147483647 h 1103"/>
                  <a:gd name="T56" fmla="*/ 2147483647 w 1001"/>
                  <a:gd name="T57" fmla="*/ 2147483647 h 1103"/>
                  <a:gd name="T58" fmla="*/ 2147483647 w 1001"/>
                  <a:gd name="T59" fmla="*/ 2147483647 h 1103"/>
                  <a:gd name="T60" fmla="*/ 2147483647 w 1001"/>
                  <a:gd name="T61" fmla="*/ 2147483647 h 1103"/>
                  <a:gd name="T62" fmla="*/ 2147483647 w 1001"/>
                  <a:gd name="T63" fmla="*/ 2147483647 h 1103"/>
                  <a:gd name="T64" fmla="*/ 2147483647 w 1001"/>
                  <a:gd name="T65" fmla="*/ 2147483647 h 1103"/>
                  <a:gd name="T66" fmla="*/ 2147483647 w 1001"/>
                  <a:gd name="T67" fmla="*/ 2147483647 h 1103"/>
                  <a:gd name="T68" fmla="*/ 2147483647 w 1001"/>
                  <a:gd name="T69" fmla="*/ 2147483647 h 1103"/>
                  <a:gd name="T70" fmla="*/ 2124032382 w 1001"/>
                  <a:gd name="T71" fmla="*/ 2147483647 h 1103"/>
                  <a:gd name="T72" fmla="*/ 1585939536 w 1001"/>
                  <a:gd name="T73" fmla="*/ 2147483647 h 1103"/>
                  <a:gd name="T74" fmla="*/ 1104529801 w 1001"/>
                  <a:gd name="T75" fmla="*/ 2147483647 h 1103"/>
                  <a:gd name="T76" fmla="*/ 651458995 w 1001"/>
                  <a:gd name="T77" fmla="*/ 2147483647 h 1103"/>
                  <a:gd name="T78" fmla="*/ 0 w 1001"/>
                  <a:gd name="T79" fmla="*/ 2147483647 h 1103"/>
                  <a:gd name="T80" fmla="*/ 2147483647 w 1001"/>
                  <a:gd name="T81" fmla="*/ 2147483647 h 1103"/>
                  <a:gd name="T82" fmla="*/ 2147483647 w 1001"/>
                  <a:gd name="T83" fmla="*/ 2147483647 h 1103"/>
                  <a:gd name="T84" fmla="*/ 2147483647 w 1001"/>
                  <a:gd name="T85" fmla="*/ 2147483647 h 1103"/>
                  <a:gd name="T86" fmla="*/ 2147483647 w 1001"/>
                  <a:gd name="T87" fmla="*/ 2147483647 h 110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0" name="Freeform 17"/>
              <p:cNvSpPr>
                <a:spLocks/>
              </p:cNvSpPr>
              <p:nvPr userDrawn="1"/>
            </p:nvSpPr>
            <p:spPr bwMode="auto">
              <a:xfrm>
                <a:off x="7611518" y="1426547"/>
                <a:ext cx="57149" cy="77685"/>
              </a:xfrm>
              <a:custGeom>
                <a:avLst/>
                <a:gdLst>
                  <a:gd name="T0" fmla="*/ 2147483647 w 791"/>
                  <a:gd name="T1" fmla="*/ 2147483647 h 1081"/>
                  <a:gd name="T2" fmla="*/ 2147483647 w 791"/>
                  <a:gd name="T3" fmla="*/ 2147483647 h 1081"/>
                  <a:gd name="T4" fmla="*/ 2147483647 w 791"/>
                  <a:gd name="T5" fmla="*/ 2147483647 h 1081"/>
                  <a:gd name="T6" fmla="*/ 2147483647 w 791"/>
                  <a:gd name="T7" fmla="*/ 2147483647 h 1081"/>
                  <a:gd name="T8" fmla="*/ 2147483647 w 791"/>
                  <a:gd name="T9" fmla="*/ 2147483647 h 1081"/>
                  <a:gd name="T10" fmla="*/ 2147483647 w 791"/>
                  <a:gd name="T11" fmla="*/ 2147483647 h 1081"/>
                  <a:gd name="T12" fmla="*/ 2147483647 w 791"/>
                  <a:gd name="T13" fmla="*/ 2147483647 h 1081"/>
                  <a:gd name="T14" fmla="*/ 2147483647 w 791"/>
                  <a:gd name="T15" fmla="*/ 2147483647 h 1081"/>
                  <a:gd name="T16" fmla="*/ 2147483647 w 791"/>
                  <a:gd name="T17" fmla="*/ 2147483647 h 1081"/>
                  <a:gd name="T18" fmla="*/ 2147483647 w 791"/>
                  <a:gd name="T19" fmla="*/ 2147483647 h 1081"/>
                  <a:gd name="T20" fmla="*/ 2147483647 w 791"/>
                  <a:gd name="T21" fmla="*/ 2147483647 h 1081"/>
                  <a:gd name="T22" fmla="*/ 2147483647 w 791"/>
                  <a:gd name="T23" fmla="*/ 2147483647 h 1081"/>
                  <a:gd name="T24" fmla="*/ 2147483647 w 791"/>
                  <a:gd name="T25" fmla="*/ 2147483647 h 1081"/>
                  <a:gd name="T26" fmla="*/ 2147483647 w 791"/>
                  <a:gd name="T27" fmla="*/ 2147483647 h 1081"/>
                  <a:gd name="T28" fmla="*/ 1880018804 w 791"/>
                  <a:gd name="T29" fmla="*/ 2147483647 h 1081"/>
                  <a:gd name="T30" fmla="*/ 1008082423 w 791"/>
                  <a:gd name="T31" fmla="*/ 2147483647 h 1081"/>
                  <a:gd name="T32" fmla="*/ 0 w 791"/>
                  <a:gd name="T33" fmla="*/ 2147483647 h 1081"/>
                  <a:gd name="T34" fmla="*/ 0 w 791"/>
                  <a:gd name="T35" fmla="*/ 0 h 1081"/>
                  <a:gd name="T36" fmla="*/ 1062766357 w 791"/>
                  <a:gd name="T37" fmla="*/ 106516483 h 1081"/>
                  <a:gd name="T38" fmla="*/ 1880018804 w 791"/>
                  <a:gd name="T39" fmla="*/ 133237321 h 1081"/>
                  <a:gd name="T40" fmla="*/ 2147483647 w 791"/>
                  <a:gd name="T41" fmla="*/ 106516483 h 1081"/>
                  <a:gd name="T42" fmla="*/ 2147483647 w 791"/>
                  <a:gd name="T43" fmla="*/ 0 h 1081"/>
                  <a:gd name="T44" fmla="*/ 2147483647 w 791"/>
                  <a:gd name="T45" fmla="*/ 2147483647 h 1081"/>
                  <a:gd name="T46" fmla="*/ 2147483647 w 791"/>
                  <a:gd name="T47" fmla="*/ 2147483647 h 1081"/>
                  <a:gd name="T48" fmla="*/ 2147483647 w 791"/>
                  <a:gd name="T49" fmla="*/ 2147483647 h 1081"/>
                  <a:gd name="T50" fmla="*/ 2147483647 w 791"/>
                  <a:gd name="T51" fmla="*/ 2147483647 h 1081"/>
                  <a:gd name="T52" fmla="*/ 2147483647 w 791"/>
                  <a:gd name="T53" fmla="*/ 2147483647 h 1081"/>
                  <a:gd name="T54" fmla="*/ 2147483647 w 791"/>
                  <a:gd name="T55" fmla="*/ 2147483647 h 1081"/>
                  <a:gd name="T56" fmla="*/ 2147483647 w 791"/>
                  <a:gd name="T57" fmla="*/ 2147483647 h 1081"/>
                  <a:gd name="T58" fmla="*/ 2147483647 w 791"/>
                  <a:gd name="T59" fmla="*/ 2147483647 h 1081"/>
                  <a:gd name="T60" fmla="*/ 2147483647 w 791"/>
                  <a:gd name="T61" fmla="*/ 2147483647 h 1081"/>
                  <a:gd name="T62" fmla="*/ 2147483647 w 791"/>
                  <a:gd name="T63" fmla="*/ 2147483647 h 1081"/>
                  <a:gd name="T64" fmla="*/ 2147483647 w 791"/>
                  <a:gd name="T65" fmla="*/ 2147483647 h 1081"/>
                  <a:gd name="T66" fmla="*/ 2147483647 w 791"/>
                  <a:gd name="T67" fmla="*/ 2147483647 h 1081"/>
                  <a:gd name="T68" fmla="*/ 2147483647 w 791"/>
                  <a:gd name="T69" fmla="*/ 2147483647 h 1081"/>
                  <a:gd name="T70" fmla="*/ 2147483647 w 791"/>
                  <a:gd name="T71" fmla="*/ 2147483647 h 1081"/>
                  <a:gd name="T72" fmla="*/ 2147483647 w 791"/>
                  <a:gd name="T73" fmla="*/ 2147483647 h 1081"/>
                  <a:gd name="T74" fmla="*/ 2147483647 w 791"/>
                  <a:gd name="T75" fmla="*/ 0 h 1081"/>
                  <a:gd name="T76" fmla="*/ 2147483647 w 791"/>
                  <a:gd name="T77" fmla="*/ 106516483 h 1081"/>
                  <a:gd name="T78" fmla="*/ 2147483647 w 791"/>
                  <a:gd name="T79" fmla="*/ 133237321 h 1081"/>
                  <a:gd name="T80" fmla="*/ 2147483647 w 791"/>
                  <a:gd name="T81" fmla="*/ 106516483 h 1081"/>
                  <a:gd name="T82" fmla="*/ 2147483647 w 791"/>
                  <a:gd name="T83" fmla="*/ 0 h 1081"/>
                  <a:gd name="T84" fmla="*/ 2147483647 w 791"/>
                  <a:gd name="T85" fmla="*/ 2147483647 h 1081"/>
                  <a:gd name="T86" fmla="*/ 2147483647 w 791"/>
                  <a:gd name="T87" fmla="*/ 2147483647 h 1081"/>
                  <a:gd name="T88" fmla="*/ 2147483647 w 791"/>
                  <a:gd name="T89" fmla="*/ 2147483647 h 1081"/>
                  <a:gd name="T90" fmla="*/ 2147483647 w 791"/>
                  <a:gd name="T91" fmla="*/ 2147483647 h 1081"/>
                  <a:gd name="T92" fmla="*/ 2147483647 w 791"/>
                  <a:gd name="T93" fmla="*/ 2147483647 h 1081"/>
                  <a:gd name="T94" fmla="*/ 2147483647 w 791"/>
                  <a:gd name="T95" fmla="*/ 2147483647 h 1081"/>
                  <a:gd name="T96" fmla="*/ 2147483647 w 791"/>
                  <a:gd name="T97" fmla="*/ 2147483647 h 1081"/>
                  <a:gd name="T98" fmla="*/ 2147483647 w 791"/>
                  <a:gd name="T99" fmla="*/ 2147483647 h 1081"/>
                  <a:gd name="T100" fmla="*/ 2147483647 w 791"/>
                  <a:gd name="T101" fmla="*/ 2147483647 h 1081"/>
                  <a:gd name="T102" fmla="*/ 2147483647 w 791"/>
                  <a:gd name="T103" fmla="*/ 2147483647 h 1081"/>
                  <a:gd name="T104" fmla="*/ 2147483647 w 791"/>
                  <a:gd name="T105" fmla="*/ 2147483647 h 1081"/>
                  <a:gd name="T106" fmla="*/ 2147483647 w 791"/>
                  <a:gd name="T107" fmla="*/ 2147483647 h 1081"/>
                  <a:gd name="T108" fmla="*/ 2147483647 w 791"/>
                  <a:gd name="T109" fmla="*/ 2147483647 h 1081"/>
                  <a:gd name="T110" fmla="*/ 2147483647 w 791"/>
                  <a:gd name="T111" fmla="*/ 2147483647 h 1081"/>
                  <a:gd name="T112" fmla="*/ 2147483647 w 791"/>
                  <a:gd name="T113" fmla="*/ 2147483647 h 1081"/>
                  <a:gd name="T114" fmla="*/ 2147483647 w 791"/>
                  <a:gd name="T115" fmla="*/ 2147483647 h 1081"/>
                  <a:gd name="T116" fmla="*/ 2147483647 w 791"/>
                  <a:gd name="T117" fmla="*/ 2147483647 h 1081"/>
                  <a:gd name="T118" fmla="*/ 2147483647 w 791"/>
                  <a:gd name="T119" fmla="*/ 2147483647 h 10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1" name="Freeform 18"/>
              <p:cNvSpPr>
                <a:spLocks/>
              </p:cNvSpPr>
              <p:nvPr userDrawn="1"/>
            </p:nvSpPr>
            <p:spPr bwMode="auto">
              <a:xfrm>
                <a:off x="7522619" y="1426547"/>
                <a:ext cx="68261" cy="77685"/>
              </a:xfrm>
              <a:custGeom>
                <a:avLst/>
                <a:gdLst>
                  <a:gd name="T0" fmla="*/ 2147483647 w 942"/>
                  <a:gd name="T1" fmla="*/ 2147483647 h 1081"/>
                  <a:gd name="T2" fmla="*/ 2147483647 w 942"/>
                  <a:gd name="T3" fmla="*/ 2147483647 h 1081"/>
                  <a:gd name="T4" fmla="*/ 2147483647 w 942"/>
                  <a:gd name="T5" fmla="*/ 2147483647 h 1081"/>
                  <a:gd name="T6" fmla="*/ 2147483647 w 942"/>
                  <a:gd name="T7" fmla="*/ 2147483647 h 1081"/>
                  <a:gd name="T8" fmla="*/ 1764804024 w 942"/>
                  <a:gd name="T9" fmla="*/ 2147483647 h 1081"/>
                  <a:gd name="T10" fmla="*/ 1323408761 w 942"/>
                  <a:gd name="T11" fmla="*/ 2147483647 h 1081"/>
                  <a:gd name="T12" fmla="*/ 0 w 942"/>
                  <a:gd name="T13" fmla="*/ 2147483647 h 1081"/>
                  <a:gd name="T14" fmla="*/ 0 w 942"/>
                  <a:gd name="T15" fmla="*/ 0 h 1081"/>
                  <a:gd name="T16" fmla="*/ 275867484 w 942"/>
                  <a:gd name="T17" fmla="*/ 53441603 h 1081"/>
                  <a:gd name="T18" fmla="*/ 661706989 w 942"/>
                  <a:gd name="T19" fmla="*/ 106516483 h 1081"/>
                  <a:gd name="T20" fmla="*/ 1240841719 w 942"/>
                  <a:gd name="T21" fmla="*/ 133237321 h 1081"/>
                  <a:gd name="T22" fmla="*/ 1875148945 w 942"/>
                  <a:gd name="T23" fmla="*/ 133237321 h 1081"/>
                  <a:gd name="T24" fmla="*/ 2147483647 w 942"/>
                  <a:gd name="T25" fmla="*/ 0 h 1081"/>
                  <a:gd name="T26" fmla="*/ 2147483647 w 942"/>
                  <a:gd name="T27" fmla="*/ 2147483647 h 1081"/>
                  <a:gd name="T28" fmla="*/ 2147483647 w 942"/>
                  <a:gd name="T29" fmla="*/ 2147483647 h 1081"/>
                  <a:gd name="T30" fmla="*/ 2147483647 w 942"/>
                  <a:gd name="T31" fmla="*/ 0 h 1081"/>
                  <a:gd name="T32" fmla="*/ 2147483647 w 942"/>
                  <a:gd name="T33" fmla="*/ 0 h 1081"/>
                  <a:gd name="T34" fmla="*/ 2147483647 w 942"/>
                  <a:gd name="T35" fmla="*/ 2147483647 h 1081"/>
                  <a:gd name="T36" fmla="*/ 2147483647 w 942"/>
                  <a:gd name="T37" fmla="*/ 2147483647 h 1081"/>
                  <a:gd name="T38" fmla="*/ 2147483647 w 942"/>
                  <a:gd name="T39" fmla="*/ 2147483647 h 1081"/>
                  <a:gd name="T40" fmla="*/ 2147483647 w 942"/>
                  <a:gd name="T41" fmla="*/ 2147483647 h 1081"/>
                  <a:gd name="T42" fmla="*/ 2147483647 w 942"/>
                  <a:gd name="T43" fmla="*/ 2147483647 h 1081"/>
                  <a:gd name="T44" fmla="*/ 2147483647 w 942"/>
                  <a:gd name="T45" fmla="*/ 2147483647 h 1081"/>
                  <a:gd name="T46" fmla="*/ 2147483647 w 942"/>
                  <a:gd name="T47" fmla="*/ 2147483647 h 1081"/>
                  <a:gd name="T48" fmla="*/ 2147483647 w 942"/>
                  <a:gd name="T49" fmla="*/ 2147483647 h 1081"/>
                  <a:gd name="T50" fmla="*/ 2147483647 w 942"/>
                  <a:gd name="T51" fmla="*/ 2147483647 h 1081"/>
                  <a:gd name="T52" fmla="*/ 2147483647 w 942"/>
                  <a:gd name="T53" fmla="*/ 2147483647 h 1081"/>
                  <a:gd name="T54" fmla="*/ 2147483647 w 942"/>
                  <a:gd name="T55" fmla="*/ 2147483647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2" name="Freeform 19"/>
              <p:cNvSpPr>
                <a:spLocks noEditPoints="1"/>
              </p:cNvSpPr>
              <p:nvPr userDrawn="1"/>
            </p:nvSpPr>
            <p:spPr bwMode="auto">
              <a:xfrm>
                <a:off x="7417845" y="1426547"/>
                <a:ext cx="90486" cy="77685"/>
              </a:xfrm>
              <a:custGeom>
                <a:avLst/>
                <a:gdLst>
                  <a:gd name="T0" fmla="*/ 2147483647 w 1268"/>
                  <a:gd name="T1" fmla="*/ 2147483647 h 1081"/>
                  <a:gd name="T2" fmla="*/ 2147483647 w 1268"/>
                  <a:gd name="T3" fmla="*/ 2147483647 h 1081"/>
                  <a:gd name="T4" fmla="*/ 2147483647 w 1268"/>
                  <a:gd name="T5" fmla="*/ 2147483647 h 1081"/>
                  <a:gd name="T6" fmla="*/ 2147483647 w 1268"/>
                  <a:gd name="T7" fmla="*/ 2147483647 h 1081"/>
                  <a:gd name="T8" fmla="*/ 2147483647 w 1268"/>
                  <a:gd name="T9" fmla="*/ 2147483647 h 1081"/>
                  <a:gd name="T10" fmla="*/ 2147483647 w 1268"/>
                  <a:gd name="T11" fmla="*/ 2147483647 h 1081"/>
                  <a:gd name="T12" fmla="*/ 2147483647 w 1268"/>
                  <a:gd name="T13" fmla="*/ 2147483647 h 1081"/>
                  <a:gd name="T14" fmla="*/ 2147483647 w 1268"/>
                  <a:gd name="T15" fmla="*/ 2147483647 h 1081"/>
                  <a:gd name="T16" fmla="*/ 2147483647 w 1268"/>
                  <a:gd name="T17" fmla="*/ 2147483647 h 1081"/>
                  <a:gd name="T18" fmla="*/ 2147483647 w 1268"/>
                  <a:gd name="T19" fmla="*/ 2147483647 h 1081"/>
                  <a:gd name="T20" fmla="*/ 2147483647 w 1268"/>
                  <a:gd name="T21" fmla="*/ 2147483647 h 1081"/>
                  <a:gd name="T22" fmla="*/ 2147483647 w 1268"/>
                  <a:gd name="T23" fmla="*/ 0 h 1081"/>
                  <a:gd name="T24" fmla="*/ 2147483647 w 1268"/>
                  <a:gd name="T25" fmla="*/ 133237321 h 1081"/>
                  <a:gd name="T26" fmla="*/ 2147483647 w 1268"/>
                  <a:gd name="T27" fmla="*/ 2147483647 h 1081"/>
                  <a:gd name="T28" fmla="*/ 2147483647 w 1268"/>
                  <a:gd name="T29" fmla="*/ 2147483647 h 1081"/>
                  <a:gd name="T30" fmla="*/ 2147483647 w 1268"/>
                  <a:gd name="T31" fmla="*/ 2147483647 h 1081"/>
                  <a:gd name="T32" fmla="*/ 2147483647 w 1268"/>
                  <a:gd name="T33" fmla="*/ 2147483647 h 1081"/>
                  <a:gd name="T34" fmla="*/ 2147483647 w 1268"/>
                  <a:gd name="T35" fmla="*/ 2147483647 h 1081"/>
                  <a:gd name="T36" fmla="*/ 2147483647 w 1268"/>
                  <a:gd name="T37" fmla="*/ 2147483647 h 1081"/>
                  <a:gd name="T38" fmla="*/ 2147483647 w 1268"/>
                  <a:gd name="T39" fmla="*/ 2147483647 h 1081"/>
                  <a:gd name="T40" fmla="*/ 2147483647 w 1268"/>
                  <a:gd name="T41" fmla="*/ 2147483647 h 1081"/>
                  <a:gd name="T42" fmla="*/ 2147483647 w 1268"/>
                  <a:gd name="T43" fmla="*/ 2147483647 h 1081"/>
                  <a:gd name="T44" fmla="*/ 2147483647 w 1268"/>
                  <a:gd name="T45" fmla="*/ 2147483647 h 1081"/>
                  <a:gd name="T46" fmla="*/ 2147483647 w 1268"/>
                  <a:gd name="T47" fmla="*/ 2147483647 h 1081"/>
                  <a:gd name="T48" fmla="*/ 2147483647 w 1268"/>
                  <a:gd name="T49" fmla="*/ 2147483647 h 1081"/>
                  <a:gd name="T50" fmla="*/ 2147483647 w 1268"/>
                  <a:gd name="T51" fmla="*/ 2147483647 h 1081"/>
                  <a:gd name="T52" fmla="*/ 2147483647 w 1268"/>
                  <a:gd name="T53" fmla="*/ 2147483647 h 1081"/>
                  <a:gd name="T54" fmla="*/ 2147483647 w 1268"/>
                  <a:gd name="T55" fmla="*/ 2147483647 h 1081"/>
                  <a:gd name="T56" fmla="*/ 2147483647 w 1268"/>
                  <a:gd name="T57" fmla="*/ 2147483647 h 1081"/>
                  <a:gd name="T58" fmla="*/ 2147483647 w 1268"/>
                  <a:gd name="T59" fmla="*/ 2147483647 h 1081"/>
                  <a:gd name="T60" fmla="*/ 2147483647 w 1268"/>
                  <a:gd name="T61" fmla="*/ 2147483647 h 1081"/>
                  <a:gd name="T62" fmla="*/ 2147483647 w 1268"/>
                  <a:gd name="T63" fmla="*/ 2147483647 h 1081"/>
                  <a:gd name="T64" fmla="*/ 2147483647 w 1268"/>
                  <a:gd name="T65" fmla="*/ 2147483647 h 1081"/>
                  <a:gd name="T66" fmla="*/ 2147483647 w 1268"/>
                  <a:gd name="T67" fmla="*/ 2147483647 h 1081"/>
                  <a:gd name="T68" fmla="*/ 1737421900 w 1268"/>
                  <a:gd name="T69" fmla="*/ 2147483647 h 1081"/>
                  <a:gd name="T70" fmla="*/ 830008525 w 1268"/>
                  <a:gd name="T71" fmla="*/ 2147483647 h 1081"/>
                  <a:gd name="T72" fmla="*/ 259469033 w 1268"/>
                  <a:gd name="T73" fmla="*/ 2147483647 h 1081"/>
                  <a:gd name="T74" fmla="*/ 25803282 w 1268"/>
                  <a:gd name="T75" fmla="*/ 2147483647 h 1081"/>
                  <a:gd name="T76" fmla="*/ 415001765 w 1268"/>
                  <a:gd name="T77" fmla="*/ 2147483647 h 1081"/>
                  <a:gd name="T78" fmla="*/ 1141079055 w 1268"/>
                  <a:gd name="T79" fmla="*/ 2147483647 h 1081"/>
                  <a:gd name="T80" fmla="*/ 2147483647 w 1268"/>
                  <a:gd name="T81" fmla="*/ 2147483647 h 1081"/>
                  <a:gd name="T82" fmla="*/ 2147483647 w 1268"/>
                  <a:gd name="T83" fmla="*/ 2147483647 h 1081"/>
                  <a:gd name="T84" fmla="*/ 2147483647 w 1268"/>
                  <a:gd name="T85" fmla="*/ 2147483647 h 1081"/>
                  <a:gd name="T86" fmla="*/ 2147483647 w 1268"/>
                  <a:gd name="T87" fmla="*/ 2147483647 h 1081"/>
                  <a:gd name="T88" fmla="*/ 2147483647 w 1268"/>
                  <a:gd name="T89" fmla="*/ 2147483647 h 1081"/>
                  <a:gd name="T90" fmla="*/ 2147483647 w 1268"/>
                  <a:gd name="T91" fmla="*/ 2147483647 h 1081"/>
                  <a:gd name="T92" fmla="*/ 2147483647 w 1268"/>
                  <a:gd name="T93" fmla="*/ 2147483647 h 1081"/>
                  <a:gd name="T94" fmla="*/ 2147483647 w 1268"/>
                  <a:gd name="T95" fmla="*/ 2147483647 h 1081"/>
                  <a:gd name="T96" fmla="*/ 2147483647 w 1268"/>
                  <a:gd name="T97" fmla="*/ 2147483647 h 1081"/>
                  <a:gd name="T98" fmla="*/ 2147483647 w 1268"/>
                  <a:gd name="T99" fmla="*/ 2147483647 h 1081"/>
                  <a:gd name="T100" fmla="*/ 2147483647 w 1268"/>
                  <a:gd name="T101" fmla="*/ 2147483647 h 1081"/>
                  <a:gd name="T102" fmla="*/ 2147483647 w 1268"/>
                  <a:gd name="T103" fmla="*/ 2147483647 h 1081"/>
                  <a:gd name="T104" fmla="*/ 2147483647 w 1268"/>
                  <a:gd name="T105" fmla="*/ 2147483647 h 1081"/>
                  <a:gd name="T106" fmla="*/ 2147483647 w 1268"/>
                  <a:gd name="T107" fmla="*/ 2147483647 h 1081"/>
                  <a:gd name="T108" fmla="*/ 2147483647 w 1268"/>
                  <a:gd name="T109" fmla="*/ 2147483647 h 1081"/>
                  <a:gd name="T110" fmla="*/ 2147483647 w 1268"/>
                  <a:gd name="T111" fmla="*/ 2147483647 h 1081"/>
                  <a:gd name="T112" fmla="*/ 2147483647 w 1268"/>
                  <a:gd name="T113" fmla="*/ 2147483647 h 10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3" name="Freeform 20"/>
              <p:cNvSpPr>
                <a:spLocks/>
              </p:cNvSpPr>
              <p:nvPr userDrawn="1"/>
            </p:nvSpPr>
            <p:spPr bwMode="auto">
              <a:xfrm>
                <a:off x="7335295" y="1426547"/>
                <a:ext cx="66674" cy="77685"/>
              </a:xfrm>
              <a:custGeom>
                <a:avLst/>
                <a:gdLst>
                  <a:gd name="T0" fmla="*/ 2147483647 w 942"/>
                  <a:gd name="T1" fmla="*/ 2147483647 h 1081"/>
                  <a:gd name="T2" fmla="*/ 2147483647 w 942"/>
                  <a:gd name="T3" fmla="*/ 2147483647 h 1081"/>
                  <a:gd name="T4" fmla="*/ 2147483647 w 942"/>
                  <a:gd name="T5" fmla="*/ 0 h 1081"/>
                  <a:gd name="T6" fmla="*/ 2147483647 w 942"/>
                  <a:gd name="T7" fmla="*/ 0 h 1081"/>
                  <a:gd name="T8" fmla="*/ 2147483647 w 942"/>
                  <a:gd name="T9" fmla="*/ 2147483647 h 1081"/>
                  <a:gd name="T10" fmla="*/ 2147483647 w 942"/>
                  <a:gd name="T11" fmla="*/ 2147483647 h 1081"/>
                  <a:gd name="T12" fmla="*/ 2147483647 w 942"/>
                  <a:gd name="T13" fmla="*/ 2147483647 h 1081"/>
                  <a:gd name="T14" fmla="*/ 2147483647 w 942"/>
                  <a:gd name="T15" fmla="*/ 2147483647 h 1081"/>
                  <a:gd name="T16" fmla="*/ 2147483647 w 942"/>
                  <a:gd name="T17" fmla="*/ 2147483647 h 1081"/>
                  <a:gd name="T18" fmla="*/ 2147483647 w 942"/>
                  <a:gd name="T19" fmla="*/ 2147483647 h 1081"/>
                  <a:gd name="T20" fmla="*/ 2147483647 w 942"/>
                  <a:gd name="T21" fmla="*/ 2147483647 h 1081"/>
                  <a:gd name="T22" fmla="*/ 2147483647 w 942"/>
                  <a:gd name="T23" fmla="*/ 2147483647 h 1081"/>
                  <a:gd name="T24" fmla="*/ 2147483647 w 942"/>
                  <a:gd name="T25" fmla="*/ 2147483647 h 1081"/>
                  <a:gd name="T26" fmla="*/ 2147483647 w 942"/>
                  <a:gd name="T27" fmla="*/ 2147483647 h 1081"/>
                  <a:gd name="T28" fmla="*/ 2147483647 w 942"/>
                  <a:gd name="T29" fmla="*/ 2147483647 h 1081"/>
                  <a:gd name="T30" fmla="*/ 2147483647 w 942"/>
                  <a:gd name="T31" fmla="*/ 2147483647 h 1081"/>
                  <a:gd name="T32" fmla="*/ 2147483647 w 942"/>
                  <a:gd name="T33" fmla="*/ 2147483647 h 1081"/>
                  <a:gd name="T34" fmla="*/ 2083171091 w 942"/>
                  <a:gd name="T35" fmla="*/ 2147483647 h 1081"/>
                  <a:gd name="T36" fmla="*/ 1606258268 w 942"/>
                  <a:gd name="T37" fmla="*/ 2147483647 h 1081"/>
                  <a:gd name="T38" fmla="*/ 1229689533 w 942"/>
                  <a:gd name="T39" fmla="*/ 2147483647 h 1081"/>
                  <a:gd name="T40" fmla="*/ 0 w 942"/>
                  <a:gd name="T41" fmla="*/ 2147483647 h 1081"/>
                  <a:gd name="T42" fmla="*/ 0 w 942"/>
                  <a:gd name="T43" fmla="*/ 0 h 1081"/>
                  <a:gd name="T44" fmla="*/ 251045800 w 942"/>
                  <a:gd name="T45" fmla="*/ 53441603 h 1081"/>
                  <a:gd name="T46" fmla="*/ 627253774 w 942"/>
                  <a:gd name="T47" fmla="*/ 106516483 h 1081"/>
                  <a:gd name="T48" fmla="*/ 1129345375 w 942"/>
                  <a:gd name="T49" fmla="*/ 133237321 h 1081"/>
                  <a:gd name="T50" fmla="*/ 1731781133 w 942"/>
                  <a:gd name="T51" fmla="*/ 133237321 h 1081"/>
                  <a:gd name="T52" fmla="*/ 2147483647 w 942"/>
                  <a:gd name="T53" fmla="*/ 0 h 1081"/>
                  <a:gd name="T54" fmla="*/ 2147483647 w 942"/>
                  <a:gd name="T55" fmla="*/ 2147483647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Freeform 21"/>
              <p:cNvSpPr>
                <a:spLocks/>
              </p:cNvSpPr>
              <p:nvPr userDrawn="1"/>
            </p:nvSpPr>
            <p:spPr bwMode="auto">
              <a:xfrm>
                <a:off x="7252746" y="1426547"/>
                <a:ext cx="71436" cy="77685"/>
              </a:xfrm>
              <a:custGeom>
                <a:avLst/>
                <a:gdLst>
                  <a:gd name="T0" fmla="*/ 2147483647 w 1000"/>
                  <a:gd name="T1" fmla="*/ 2147483647 h 1081"/>
                  <a:gd name="T2" fmla="*/ 2147483647 w 1000"/>
                  <a:gd name="T3" fmla="*/ 2147483647 h 1081"/>
                  <a:gd name="T4" fmla="*/ 2147483647 w 1000"/>
                  <a:gd name="T5" fmla="*/ 2147483647 h 1081"/>
                  <a:gd name="T6" fmla="*/ 2147483647 w 1000"/>
                  <a:gd name="T7" fmla="*/ 2147483647 h 1081"/>
                  <a:gd name="T8" fmla="*/ 2147483647 w 1000"/>
                  <a:gd name="T9" fmla="*/ 2147483647 h 1081"/>
                  <a:gd name="T10" fmla="*/ 2147483647 w 1000"/>
                  <a:gd name="T11" fmla="*/ 2147483647 h 1081"/>
                  <a:gd name="T12" fmla="*/ 2147483647 w 1000"/>
                  <a:gd name="T13" fmla="*/ 2147483647 h 1081"/>
                  <a:gd name="T14" fmla="*/ 2147483647 w 1000"/>
                  <a:gd name="T15" fmla="*/ 640209415 h 1081"/>
                  <a:gd name="T16" fmla="*/ 2147483647 w 1000"/>
                  <a:gd name="T17" fmla="*/ 0 h 1081"/>
                  <a:gd name="T18" fmla="*/ 2147483647 w 1000"/>
                  <a:gd name="T19" fmla="*/ 2147483647 h 1081"/>
                  <a:gd name="T20" fmla="*/ 2147483647 w 1000"/>
                  <a:gd name="T21" fmla="*/ 2147483647 h 1081"/>
                  <a:gd name="T22" fmla="*/ 2147483647 w 1000"/>
                  <a:gd name="T23" fmla="*/ 2147483647 h 1081"/>
                  <a:gd name="T24" fmla="*/ 2147483647 w 1000"/>
                  <a:gd name="T25" fmla="*/ 2147483647 h 1081"/>
                  <a:gd name="T26" fmla="*/ 2147483647 w 1000"/>
                  <a:gd name="T27" fmla="*/ 2147483647 h 1081"/>
                  <a:gd name="T28" fmla="*/ 2147483647 w 1000"/>
                  <a:gd name="T29" fmla="*/ 2147483647 h 1081"/>
                  <a:gd name="T30" fmla="*/ 2147483647 w 1000"/>
                  <a:gd name="T31" fmla="*/ 2147483647 h 1081"/>
                  <a:gd name="T32" fmla="*/ 2147483647 w 1000"/>
                  <a:gd name="T33" fmla="*/ 2147483647 h 1081"/>
                  <a:gd name="T34" fmla="*/ 2147483647 w 1000"/>
                  <a:gd name="T35" fmla="*/ 2147483647 h 1081"/>
                  <a:gd name="T36" fmla="*/ 2147483647 w 1000"/>
                  <a:gd name="T37" fmla="*/ 2147483647 h 1081"/>
                  <a:gd name="T38" fmla="*/ 2147483647 w 1000"/>
                  <a:gd name="T39" fmla="*/ 2147483647 h 1081"/>
                  <a:gd name="T40" fmla="*/ 2147483647 w 1000"/>
                  <a:gd name="T41" fmla="*/ 2147483647 h 1081"/>
                  <a:gd name="T42" fmla="*/ 2147483647 w 1000"/>
                  <a:gd name="T43" fmla="*/ 2147483647 h 1081"/>
                  <a:gd name="T44" fmla="*/ 2147483647 w 1000"/>
                  <a:gd name="T45" fmla="*/ 2147483647 h 1081"/>
                  <a:gd name="T46" fmla="*/ 2147483647 w 1000"/>
                  <a:gd name="T47" fmla="*/ 2147483647 h 1081"/>
                  <a:gd name="T48" fmla="*/ 2147483647 w 1000"/>
                  <a:gd name="T49" fmla="*/ 2147483647 h 1081"/>
                  <a:gd name="T50" fmla="*/ 2147483647 w 1000"/>
                  <a:gd name="T51" fmla="*/ 2147483647 h 1081"/>
                  <a:gd name="T52" fmla="*/ 2147483647 w 1000"/>
                  <a:gd name="T53" fmla="*/ 2147483647 h 1081"/>
                  <a:gd name="T54" fmla="*/ 2147483647 w 1000"/>
                  <a:gd name="T55" fmla="*/ 2147483647 h 1081"/>
                  <a:gd name="T56" fmla="*/ 2147483647 w 1000"/>
                  <a:gd name="T57" fmla="*/ 2147483647 h 1081"/>
                  <a:gd name="T58" fmla="*/ 2147483647 w 1000"/>
                  <a:gd name="T59" fmla="*/ 2147483647 h 1081"/>
                  <a:gd name="T60" fmla="*/ 2147483647 w 1000"/>
                  <a:gd name="T61" fmla="*/ 2147483647 h 1081"/>
                  <a:gd name="T62" fmla="*/ 2147483647 w 1000"/>
                  <a:gd name="T63" fmla="*/ 2147483647 h 1081"/>
                  <a:gd name="T64" fmla="*/ 2147483647 w 1000"/>
                  <a:gd name="T65" fmla="*/ 2147483647 h 1081"/>
                  <a:gd name="T66" fmla="*/ 2147483647 w 1000"/>
                  <a:gd name="T67" fmla="*/ 2147483647 h 1081"/>
                  <a:gd name="T68" fmla="*/ 2147483647 w 1000"/>
                  <a:gd name="T69" fmla="*/ 2147483647 h 1081"/>
                  <a:gd name="T70" fmla="*/ 1015624471 w 1000"/>
                  <a:gd name="T71" fmla="*/ 2147483647 h 1081"/>
                  <a:gd name="T72" fmla="*/ 0 w 1000"/>
                  <a:gd name="T73" fmla="*/ 2147483647 h 1081"/>
                  <a:gd name="T74" fmla="*/ 2147483647 w 1000"/>
                  <a:gd name="T75" fmla="*/ 2147483647 h 1081"/>
                  <a:gd name="T76" fmla="*/ 2147483647 w 1000"/>
                  <a:gd name="T77" fmla="*/ 2147483647 h 1081"/>
                  <a:gd name="T78" fmla="*/ 2147483647 w 1000"/>
                  <a:gd name="T79" fmla="*/ 2147483647 h 1081"/>
                  <a:gd name="T80" fmla="*/ 2147483647 w 1000"/>
                  <a:gd name="T81" fmla="*/ 2147483647 h 108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" name="Freeform 22"/>
              <p:cNvSpPr>
                <a:spLocks noEditPoints="1"/>
              </p:cNvSpPr>
              <p:nvPr userDrawn="1"/>
            </p:nvSpPr>
            <p:spPr bwMode="auto">
              <a:xfrm>
                <a:off x="7179722" y="1424962"/>
                <a:ext cx="71436" cy="79269"/>
              </a:xfrm>
              <a:custGeom>
                <a:avLst/>
                <a:gdLst>
                  <a:gd name="T0" fmla="*/ 0 w 1001"/>
                  <a:gd name="T1" fmla="*/ 2147483647 h 1103"/>
                  <a:gd name="T2" fmla="*/ 2147483647 w 1001"/>
                  <a:gd name="T3" fmla="*/ 0 h 1103"/>
                  <a:gd name="T4" fmla="*/ 2147483647 w 1001"/>
                  <a:gd name="T5" fmla="*/ 0 h 1103"/>
                  <a:gd name="T6" fmla="*/ 2147483647 w 1001"/>
                  <a:gd name="T7" fmla="*/ 2147483647 h 1103"/>
                  <a:gd name="T8" fmla="*/ 2147483647 w 1001"/>
                  <a:gd name="T9" fmla="*/ 2147483647 h 1103"/>
                  <a:gd name="T10" fmla="*/ 2147483647 w 1001"/>
                  <a:gd name="T11" fmla="*/ 2147483647 h 1103"/>
                  <a:gd name="T12" fmla="*/ 2147483647 w 1001"/>
                  <a:gd name="T13" fmla="*/ 2147483647 h 1103"/>
                  <a:gd name="T14" fmla="*/ 2147483647 w 1001"/>
                  <a:gd name="T15" fmla="*/ 2147483647 h 1103"/>
                  <a:gd name="T16" fmla="*/ 2147483647 w 1001"/>
                  <a:gd name="T17" fmla="*/ 2147483647 h 1103"/>
                  <a:gd name="T18" fmla="*/ 2147483647 w 1001"/>
                  <a:gd name="T19" fmla="*/ 2147483647 h 1103"/>
                  <a:gd name="T20" fmla="*/ 2147483647 w 1001"/>
                  <a:gd name="T21" fmla="*/ 2147483647 h 1103"/>
                  <a:gd name="T22" fmla="*/ 2147483647 w 1001"/>
                  <a:gd name="T23" fmla="*/ 2147483647 h 1103"/>
                  <a:gd name="T24" fmla="*/ 2147483647 w 1001"/>
                  <a:gd name="T25" fmla="*/ 2147483647 h 1103"/>
                  <a:gd name="T26" fmla="*/ 2147483647 w 1001"/>
                  <a:gd name="T27" fmla="*/ 2147483647 h 1103"/>
                  <a:gd name="T28" fmla="*/ 2147483647 w 1001"/>
                  <a:gd name="T29" fmla="*/ 2147483647 h 1103"/>
                  <a:gd name="T30" fmla="*/ 2147483647 w 1001"/>
                  <a:gd name="T31" fmla="*/ 2147483647 h 1103"/>
                  <a:gd name="T32" fmla="*/ 2147483647 w 1001"/>
                  <a:gd name="T33" fmla="*/ 2147483647 h 1103"/>
                  <a:gd name="T34" fmla="*/ 2147483647 w 1001"/>
                  <a:gd name="T35" fmla="*/ 2147483647 h 1103"/>
                  <a:gd name="T36" fmla="*/ 2147483647 w 1001"/>
                  <a:gd name="T37" fmla="*/ 2147483647 h 1103"/>
                  <a:gd name="T38" fmla="*/ 2147483647 w 1001"/>
                  <a:gd name="T39" fmla="*/ 2147483647 h 1103"/>
                  <a:gd name="T40" fmla="*/ 2147483647 w 1001"/>
                  <a:gd name="T41" fmla="*/ 2147483647 h 1103"/>
                  <a:gd name="T42" fmla="*/ 2147483647 w 1001"/>
                  <a:gd name="T43" fmla="*/ 2147483647 h 1103"/>
                  <a:gd name="T44" fmla="*/ 2147483647 w 1001"/>
                  <a:gd name="T45" fmla="*/ 2147483647 h 1103"/>
                  <a:gd name="T46" fmla="*/ 2147483647 w 1001"/>
                  <a:gd name="T47" fmla="*/ 2147483647 h 1103"/>
                  <a:gd name="T48" fmla="*/ 2147483647 w 1001"/>
                  <a:gd name="T49" fmla="*/ 2147483647 h 1103"/>
                  <a:gd name="T50" fmla="*/ 2147483647 w 1001"/>
                  <a:gd name="T51" fmla="*/ 2147483647 h 1103"/>
                  <a:gd name="T52" fmla="*/ 2147483647 w 1001"/>
                  <a:gd name="T53" fmla="*/ 2147483647 h 1103"/>
                  <a:gd name="T54" fmla="*/ 2147483647 w 1001"/>
                  <a:gd name="T55" fmla="*/ 2147483647 h 1103"/>
                  <a:gd name="T56" fmla="*/ 2147483647 w 1001"/>
                  <a:gd name="T57" fmla="*/ 2147483647 h 1103"/>
                  <a:gd name="T58" fmla="*/ 2147483647 w 1001"/>
                  <a:gd name="T59" fmla="*/ 2147483647 h 1103"/>
                  <a:gd name="T60" fmla="*/ 2147483647 w 1001"/>
                  <a:gd name="T61" fmla="*/ 2147483647 h 1103"/>
                  <a:gd name="T62" fmla="*/ 2147483647 w 1001"/>
                  <a:gd name="T63" fmla="*/ 2147483647 h 1103"/>
                  <a:gd name="T64" fmla="*/ 2147483647 w 1001"/>
                  <a:gd name="T65" fmla="*/ 2147483647 h 1103"/>
                  <a:gd name="T66" fmla="*/ 2147483647 w 1001"/>
                  <a:gd name="T67" fmla="*/ 2147483647 h 1103"/>
                  <a:gd name="T68" fmla="*/ 2049153150 w 1001"/>
                  <a:gd name="T69" fmla="*/ 2147483647 h 1103"/>
                  <a:gd name="T70" fmla="*/ 1893595301 w 1001"/>
                  <a:gd name="T71" fmla="*/ 2147483647 h 1103"/>
                  <a:gd name="T72" fmla="*/ 1400749202 w 1001"/>
                  <a:gd name="T73" fmla="*/ 2147483647 h 1103"/>
                  <a:gd name="T74" fmla="*/ 959519717 w 1001"/>
                  <a:gd name="T75" fmla="*/ 2147483647 h 1103"/>
                  <a:gd name="T76" fmla="*/ 570619921 w 1001"/>
                  <a:gd name="T77" fmla="*/ 2147483647 h 1103"/>
                  <a:gd name="T78" fmla="*/ 0 w 1001"/>
                  <a:gd name="T79" fmla="*/ 2147483647 h 1103"/>
                  <a:gd name="T80" fmla="*/ 2147483647 w 1001"/>
                  <a:gd name="T81" fmla="*/ 2147483647 h 1103"/>
                  <a:gd name="T82" fmla="*/ 2147483647 w 1001"/>
                  <a:gd name="T83" fmla="*/ 2147483647 h 1103"/>
                  <a:gd name="T84" fmla="*/ 2147483647 w 1001"/>
                  <a:gd name="T85" fmla="*/ 2147483647 h 1103"/>
                  <a:gd name="T86" fmla="*/ 2147483647 w 1001"/>
                  <a:gd name="T87" fmla="*/ 2147483647 h 110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6" name="Freeform 23"/>
              <p:cNvSpPr>
                <a:spLocks noEditPoints="1"/>
              </p:cNvSpPr>
              <p:nvPr userDrawn="1"/>
            </p:nvSpPr>
            <p:spPr bwMode="auto">
              <a:xfrm>
                <a:off x="7122572" y="1426547"/>
                <a:ext cx="49212" cy="77685"/>
              </a:xfrm>
              <a:custGeom>
                <a:avLst/>
                <a:gdLst>
                  <a:gd name="T0" fmla="*/ 2147483647 w 708"/>
                  <a:gd name="T1" fmla="*/ 2147483647 h 1076"/>
                  <a:gd name="T2" fmla="*/ 2147483647 w 708"/>
                  <a:gd name="T3" fmla="*/ 2147483647 h 1076"/>
                  <a:gd name="T4" fmla="*/ 2147483647 w 708"/>
                  <a:gd name="T5" fmla="*/ 2147483647 h 1076"/>
                  <a:gd name="T6" fmla="*/ 2147483647 w 708"/>
                  <a:gd name="T7" fmla="*/ 2147483647 h 1076"/>
                  <a:gd name="T8" fmla="*/ 2147483647 w 708"/>
                  <a:gd name="T9" fmla="*/ 2147483647 h 1076"/>
                  <a:gd name="T10" fmla="*/ 2147483647 w 708"/>
                  <a:gd name="T11" fmla="*/ 2147483647 h 1076"/>
                  <a:gd name="T12" fmla="*/ 2147483647 w 708"/>
                  <a:gd name="T13" fmla="*/ 2147483647 h 1076"/>
                  <a:gd name="T14" fmla="*/ 2147483647 w 708"/>
                  <a:gd name="T15" fmla="*/ 2147483647 h 1076"/>
                  <a:gd name="T16" fmla="*/ 2147483647 w 708"/>
                  <a:gd name="T17" fmla="*/ 2147483647 h 1076"/>
                  <a:gd name="T18" fmla="*/ 2147483647 w 708"/>
                  <a:gd name="T19" fmla="*/ 2147483647 h 1076"/>
                  <a:gd name="T20" fmla="*/ 2147483647 w 708"/>
                  <a:gd name="T21" fmla="*/ 1793235272 h 1076"/>
                  <a:gd name="T22" fmla="*/ 2147483647 w 708"/>
                  <a:gd name="T23" fmla="*/ 1630285931 h 1076"/>
                  <a:gd name="T24" fmla="*/ 2147483647 w 708"/>
                  <a:gd name="T25" fmla="*/ 2147483647 h 1076"/>
                  <a:gd name="T26" fmla="*/ 0 w 708"/>
                  <a:gd name="T27" fmla="*/ 0 h 1076"/>
                  <a:gd name="T28" fmla="*/ 2147483647 w 708"/>
                  <a:gd name="T29" fmla="*/ 81664912 h 1076"/>
                  <a:gd name="T30" fmla="*/ 2147483647 w 708"/>
                  <a:gd name="T31" fmla="*/ 461763683 h 1076"/>
                  <a:gd name="T32" fmla="*/ 2147483647 w 708"/>
                  <a:gd name="T33" fmla="*/ 1113952073 h 1076"/>
                  <a:gd name="T34" fmla="*/ 2147483647 w 708"/>
                  <a:gd name="T35" fmla="*/ 2119144423 h 1076"/>
                  <a:gd name="T36" fmla="*/ 2147483647 w 708"/>
                  <a:gd name="T37" fmla="*/ 2147483647 h 1076"/>
                  <a:gd name="T38" fmla="*/ 2147483647 w 708"/>
                  <a:gd name="T39" fmla="*/ 2147483647 h 1076"/>
                  <a:gd name="T40" fmla="*/ 2147483647 w 708"/>
                  <a:gd name="T41" fmla="*/ 2147483647 h 1076"/>
                  <a:gd name="T42" fmla="*/ 2147483647 w 708"/>
                  <a:gd name="T43" fmla="*/ 2147483647 h 1076"/>
                  <a:gd name="T44" fmla="*/ 2147483647 w 708"/>
                  <a:gd name="T45" fmla="*/ 2147483647 h 1076"/>
                  <a:gd name="T46" fmla="*/ 2147483647 w 708"/>
                  <a:gd name="T47" fmla="*/ 2147483647 h 1076"/>
                  <a:gd name="T48" fmla="*/ 2147483647 w 708"/>
                  <a:gd name="T49" fmla="*/ 2147483647 h 1076"/>
                  <a:gd name="T50" fmla="*/ 2147483647 w 708"/>
                  <a:gd name="T51" fmla="*/ 2147483647 h 1076"/>
                  <a:gd name="T52" fmla="*/ 2147483647 w 708"/>
                  <a:gd name="T53" fmla="*/ 2147483647 h 1076"/>
                  <a:gd name="T54" fmla="*/ 2147483647 w 708"/>
                  <a:gd name="T55" fmla="*/ 2147483647 h 1076"/>
                  <a:gd name="T56" fmla="*/ 2147483647 w 708"/>
                  <a:gd name="T57" fmla="*/ 2147483647 h 1076"/>
                  <a:gd name="T58" fmla="*/ 2147483647 w 708"/>
                  <a:gd name="T59" fmla="*/ 2147483647 h 1076"/>
                  <a:gd name="T60" fmla="*/ 2147483647 w 708"/>
                  <a:gd name="T61" fmla="*/ 2147483647 h 1076"/>
                  <a:gd name="T62" fmla="*/ 2147483647 w 708"/>
                  <a:gd name="T63" fmla="*/ 2147483647 h 1076"/>
                  <a:gd name="T64" fmla="*/ 2147483647 w 708"/>
                  <a:gd name="T65" fmla="*/ 2147483647 h 1076"/>
                  <a:gd name="T66" fmla="*/ 2147483647 w 708"/>
                  <a:gd name="T67" fmla="*/ 2147483647 h 1076"/>
                  <a:gd name="T68" fmla="*/ 2147483647 w 708"/>
                  <a:gd name="T69" fmla="*/ 2147483647 h 1076"/>
                  <a:gd name="T70" fmla="*/ 2147483647 w 708"/>
                  <a:gd name="T71" fmla="*/ 2147483647 h 1076"/>
                  <a:gd name="T72" fmla="*/ 2147483647 w 708"/>
                  <a:gd name="T73" fmla="*/ 2147483647 h 1076"/>
                  <a:gd name="T74" fmla="*/ 2147483647 w 708"/>
                  <a:gd name="T75" fmla="*/ 2147483647 h 1076"/>
                  <a:gd name="T76" fmla="*/ 2147483647 w 708"/>
                  <a:gd name="T77" fmla="*/ 2147483647 h 1076"/>
                  <a:gd name="T78" fmla="*/ 2147483647 w 708"/>
                  <a:gd name="T79" fmla="*/ 2147483647 h 1076"/>
                  <a:gd name="T80" fmla="*/ 2147483647 w 708"/>
                  <a:gd name="T81" fmla="*/ 2147483647 h 1076"/>
                  <a:gd name="T82" fmla="*/ 2147483647 w 708"/>
                  <a:gd name="T83" fmla="*/ 2147483647 h 1076"/>
                  <a:gd name="T84" fmla="*/ 2147483647 w 708"/>
                  <a:gd name="T85" fmla="*/ 2147483647 h 1076"/>
                  <a:gd name="T86" fmla="*/ 2147483647 w 708"/>
                  <a:gd name="T87" fmla="*/ 2147483647 h 1076"/>
                  <a:gd name="T88" fmla="*/ 2147483647 w 708"/>
                  <a:gd name="T89" fmla="*/ 2147483647 h 1076"/>
                  <a:gd name="T90" fmla="*/ 2147483647 w 708"/>
                  <a:gd name="T91" fmla="*/ 2147483647 h 1076"/>
                  <a:gd name="T92" fmla="*/ 2147483647 w 708"/>
                  <a:gd name="T93" fmla="*/ 2147483647 h 1076"/>
                  <a:gd name="T94" fmla="*/ 2147483647 w 708"/>
                  <a:gd name="T95" fmla="*/ 2147483647 h 1076"/>
                  <a:gd name="T96" fmla="*/ 2147483647 w 708"/>
                  <a:gd name="T97" fmla="*/ 2147483647 h 1076"/>
                  <a:gd name="T98" fmla="*/ 2147483647 w 708"/>
                  <a:gd name="T99" fmla="*/ 2147483647 h 1076"/>
                  <a:gd name="T100" fmla="*/ 2147483647 w 708"/>
                  <a:gd name="T101" fmla="*/ 2147483647 h 1076"/>
                  <a:gd name="T102" fmla="*/ 2147483647 w 708"/>
                  <a:gd name="T103" fmla="*/ 2147483647 h 1076"/>
                  <a:gd name="T104" fmla="*/ 2147483647 w 708"/>
                  <a:gd name="T105" fmla="*/ 2147483647 h 107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7" name="Freeform 24"/>
              <p:cNvSpPr>
                <a:spLocks/>
              </p:cNvSpPr>
              <p:nvPr userDrawn="1"/>
            </p:nvSpPr>
            <p:spPr bwMode="auto">
              <a:xfrm>
                <a:off x="7052723" y="1426547"/>
                <a:ext cx="57149" cy="77685"/>
              </a:xfrm>
              <a:custGeom>
                <a:avLst/>
                <a:gdLst>
                  <a:gd name="T0" fmla="*/ 0 w 794"/>
                  <a:gd name="T1" fmla="*/ 2147483647 h 1081"/>
                  <a:gd name="T2" fmla="*/ 0 w 794"/>
                  <a:gd name="T3" fmla="*/ 0 h 1081"/>
                  <a:gd name="T4" fmla="*/ 1073509345 w 794"/>
                  <a:gd name="T5" fmla="*/ 106516483 h 1081"/>
                  <a:gd name="T6" fmla="*/ 1878546866 w 794"/>
                  <a:gd name="T7" fmla="*/ 133237321 h 1081"/>
                  <a:gd name="T8" fmla="*/ 2147483647 w 794"/>
                  <a:gd name="T9" fmla="*/ 106516483 h 1081"/>
                  <a:gd name="T10" fmla="*/ 2147483647 w 794"/>
                  <a:gd name="T11" fmla="*/ 0 h 1081"/>
                  <a:gd name="T12" fmla="*/ 2147483647 w 794"/>
                  <a:gd name="T13" fmla="*/ 2147483647 h 1081"/>
                  <a:gd name="T14" fmla="*/ 2147483647 w 794"/>
                  <a:gd name="T15" fmla="*/ 2147483647 h 1081"/>
                  <a:gd name="T16" fmla="*/ 2147483647 w 794"/>
                  <a:gd name="T17" fmla="*/ 2147483647 h 1081"/>
                  <a:gd name="T18" fmla="*/ 2147483647 w 794"/>
                  <a:gd name="T19" fmla="*/ 2147483647 h 1081"/>
                  <a:gd name="T20" fmla="*/ 2147483647 w 794"/>
                  <a:gd name="T21" fmla="*/ 2147483647 h 1081"/>
                  <a:gd name="T22" fmla="*/ 2147483647 w 794"/>
                  <a:gd name="T23" fmla="*/ 2147483647 h 1081"/>
                  <a:gd name="T24" fmla="*/ 2147483647 w 794"/>
                  <a:gd name="T25" fmla="*/ 2147483647 h 1081"/>
                  <a:gd name="T26" fmla="*/ 2147483647 w 794"/>
                  <a:gd name="T27" fmla="*/ 2147483647 h 1081"/>
                  <a:gd name="T28" fmla="*/ 2147483647 w 794"/>
                  <a:gd name="T29" fmla="*/ 2147483647 h 1081"/>
                  <a:gd name="T30" fmla="*/ 2147483647 w 794"/>
                  <a:gd name="T31" fmla="*/ 2147483647 h 1081"/>
                  <a:gd name="T32" fmla="*/ 2147483647 w 794"/>
                  <a:gd name="T33" fmla="*/ 2147483647 h 1081"/>
                  <a:gd name="T34" fmla="*/ 2147483647 w 794"/>
                  <a:gd name="T35" fmla="*/ 2147483647 h 1081"/>
                  <a:gd name="T36" fmla="*/ 2147483647 w 794"/>
                  <a:gd name="T37" fmla="*/ 2147483647 h 1081"/>
                  <a:gd name="T38" fmla="*/ 2147483647 w 794"/>
                  <a:gd name="T39" fmla="*/ 2147483647 h 1081"/>
                  <a:gd name="T40" fmla="*/ 2147483647 w 794"/>
                  <a:gd name="T41" fmla="*/ 2147483647 h 1081"/>
                  <a:gd name="T42" fmla="*/ 2147483647 w 794"/>
                  <a:gd name="T43" fmla="*/ 0 h 1081"/>
                  <a:gd name="T44" fmla="*/ 2147483647 w 794"/>
                  <a:gd name="T45" fmla="*/ 106516483 h 1081"/>
                  <a:gd name="T46" fmla="*/ 2147483647 w 794"/>
                  <a:gd name="T47" fmla="*/ 133237321 h 1081"/>
                  <a:gd name="T48" fmla="*/ 2147483647 w 794"/>
                  <a:gd name="T49" fmla="*/ 106516483 h 1081"/>
                  <a:gd name="T50" fmla="*/ 2147483647 w 794"/>
                  <a:gd name="T51" fmla="*/ 0 h 1081"/>
                  <a:gd name="T52" fmla="*/ 2147483647 w 794"/>
                  <a:gd name="T53" fmla="*/ 2147483647 h 1081"/>
                  <a:gd name="T54" fmla="*/ 2147483647 w 794"/>
                  <a:gd name="T55" fmla="*/ 2147483647 h 1081"/>
                  <a:gd name="T56" fmla="*/ 2147483647 w 794"/>
                  <a:gd name="T57" fmla="*/ 2147483647 h 1081"/>
                  <a:gd name="T58" fmla="*/ 2147483647 w 794"/>
                  <a:gd name="T59" fmla="*/ 2147483647 h 1081"/>
                  <a:gd name="T60" fmla="*/ 2147483647 w 794"/>
                  <a:gd name="T61" fmla="*/ 2147483647 h 1081"/>
                  <a:gd name="T62" fmla="*/ 2147483647 w 794"/>
                  <a:gd name="T63" fmla="*/ 2147483647 h 1081"/>
                  <a:gd name="T64" fmla="*/ 2147483647 w 794"/>
                  <a:gd name="T65" fmla="*/ 2147483647 h 1081"/>
                  <a:gd name="T66" fmla="*/ 2147483647 w 794"/>
                  <a:gd name="T67" fmla="*/ 2147483647 h 1081"/>
                  <a:gd name="T68" fmla="*/ 2147483647 w 794"/>
                  <a:gd name="T69" fmla="*/ 2147483647 h 1081"/>
                  <a:gd name="T70" fmla="*/ 2147483647 w 794"/>
                  <a:gd name="T71" fmla="*/ 2147483647 h 1081"/>
                  <a:gd name="T72" fmla="*/ 2147483647 w 794"/>
                  <a:gd name="T73" fmla="*/ 2147483647 h 1081"/>
                  <a:gd name="T74" fmla="*/ 2147483647 w 794"/>
                  <a:gd name="T75" fmla="*/ 2147483647 h 1081"/>
                  <a:gd name="T76" fmla="*/ 2147483647 w 794"/>
                  <a:gd name="T77" fmla="*/ 2147483647 h 1081"/>
                  <a:gd name="T78" fmla="*/ 2147483647 w 794"/>
                  <a:gd name="T79" fmla="*/ 2147483647 h 1081"/>
                  <a:gd name="T80" fmla="*/ 2147483647 w 794"/>
                  <a:gd name="T81" fmla="*/ 2147483647 h 1081"/>
                  <a:gd name="T82" fmla="*/ 2147483647 w 794"/>
                  <a:gd name="T83" fmla="*/ 2147483647 h 1081"/>
                  <a:gd name="T84" fmla="*/ 2147483647 w 794"/>
                  <a:gd name="T85" fmla="*/ 2147483647 h 1081"/>
                  <a:gd name="T86" fmla="*/ 2147483647 w 794"/>
                  <a:gd name="T87" fmla="*/ 2147483647 h 1081"/>
                  <a:gd name="T88" fmla="*/ 2147483647 w 794"/>
                  <a:gd name="T89" fmla="*/ 2147483647 h 1081"/>
                  <a:gd name="T90" fmla="*/ 2147483647 w 794"/>
                  <a:gd name="T91" fmla="*/ 2147483647 h 1081"/>
                  <a:gd name="T92" fmla="*/ 2147483647 w 794"/>
                  <a:gd name="T93" fmla="*/ 2147483647 h 1081"/>
                  <a:gd name="T94" fmla="*/ 2147483647 w 794"/>
                  <a:gd name="T95" fmla="*/ 2147483647 h 1081"/>
                  <a:gd name="T96" fmla="*/ 2147483647 w 794"/>
                  <a:gd name="T97" fmla="*/ 2147483647 h 1081"/>
                  <a:gd name="T98" fmla="*/ 2147483647 w 794"/>
                  <a:gd name="T99" fmla="*/ 2147483647 h 1081"/>
                  <a:gd name="T100" fmla="*/ 2147483647 w 794"/>
                  <a:gd name="T101" fmla="*/ 2147483647 h 1081"/>
                  <a:gd name="T102" fmla="*/ 2147483647 w 794"/>
                  <a:gd name="T103" fmla="*/ 2147483647 h 1081"/>
                  <a:gd name="T104" fmla="*/ 2147483647 w 794"/>
                  <a:gd name="T105" fmla="*/ 2147483647 h 1081"/>
                  <a:gd name="T106" fmla="*/ 2147483647 w 794"/>
                  <a:gd name="T107" fmla="*/ 2147483647 h 1081"/>
                  <a:gd name="T108" fmla="*/ 2147483647 w 794"/>
                  <a:gd name="T109" fmla="*/ 2147483647 h 1081"/>
                  <a:gd name="T110" fmla="*/ 2147483647 w 794"/>
                  <a:gd name="T111" fmla="*/ 2147483647 h 1081"/>
                  <a:gd name="T112" fmla="*/ 2147483647 w 794"/>
                  <a:gd name="T113" fmla="*/ 2147483647 h 1081"/>
                  <a:gd name="T114" fmla="*/ 1878546866 w 794"/>
                  <a:gd name="T115" fmla="*/ 2147483647 h 1081"/>
                  <a:gd name="T116" fmla="*/ 1019818075 w 794"/>
                  <a:gd name="T117" fmla="*/ 2147483647 h 1081"/>
                  <a:gd name="T118" fmla="*/ 0 w 794"/>
                  <a:gd name="T119" fmla="*/ 2147483647 h 10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8" name="Freeform 25"/>
              <p:cNvSpPr>
                <a:spLocks/>
              </p:cNvSpPr>
              <p:nvPr userDrawn="1"/>
            </p:nvSpPr>
            <p:spPr bwMode="auto">
              <a:xfrm>
                <a:off x="7917902" y="962028"/>
                <a:ext cx="46038" cy="11097"/>
              </a:xfrm>
              <a:custGeom>
                <a:avLst/>
                <a:gdLst>
                  <a:gd name="T0" fmla="*/ 2147483647 w 649"/>
                  <a:gd name="T1" fmla="*/ 2103142568 h 154"/>
                  <a:gd name="T2" fmla="*/ 2147483647 w 649"/>
                  <a:gd name="T3" fmla="*/ 2021948701 h 154"/>
                  <a:gd name="T4" fmla="*/ 2147483647 w 649"/>
                  <a:gd name="T5" fmla="*/ 1914190490 h 154"/>
                  <a:gd name="T6" fmla="*/ 2147483647 w 649"/>
                  <a:gd name="T7" fmla="*/ 1698673924 h 154"/>
                  <a:gd name="T8" fmla="*/ 2147483647 w 649"/>
                  <a:gd name="T9" fmla="*/ 1428907006 h 154"/>
                  <a:gd name="T10" fmla="*/ 2147483647 w 649"/>
                  <a:gd name="T11" fmla="*/ 1105263506 h 154"/>
                  <a:gd name="T12" fmla="*/ 2147483647 w 649"/>
                  <a:gd name="T13" fmla="*/ 701173889 h 154"/>
                  <a:gd name="T14" fmla="*/ 2147483647 w 649"/>
                  <a:gd name="T15" fmla="*/ 242828661 h 154"/>
                  <a:gd name="T16" fmla="*/ 2147483647 w 649"/>
                  <a:gd name="T17" fmla="*/ 1671735668 h 154"/>
                  <a:gd name="T18" fmla="*/ 2147483647 w 649"/>
                  <a:gd name="T19" fmla="*/ 2147483647 h 154"/>
                  <a:gd name="T20" fmla="*/ 2147483647 w 649"/>
                  <a:gd name="T21" fmla="*/ 2147483647 h 154"/>
                  <a:gd name="T22" fmla="*/ 2147483647 w 649"/>
                  <a:gd name="T23" fmla="*/ 2147483647 h 154"/>
                  <a:gd name="T24" fmla="*/ 2147483647 w 649"/>
                  <a:gd name="T25" fmla="*/ 2147483647 h 154"/>
                  <a:gd name="T26" fmla="*/ 2147483647 w 649"/>
                  <a:gd name="T27" fmla="*/ 2147483647 h 154"/>
                  <a:gd name="T28" fmla="*/ 2147483647 w 649"/>
                  <a:gd name="T29" fmla="*/ 2147483647 h 154"/>
                  <a:gd name="T30" fmla="*/ 2147483647 w 649"/>
                  <a:gd name="T31" fmla="*/ 2147483647 h 154"/>
                  <a:gd name="T32" fmla="*/ 2147483647 w 649"/>
                  <a:gd name="T33" fmla="*/ 2147483647 h 154"/>
                  <a:gd name="T34" fmla="*/ 2147483647 w 649"/>
                  <a:gd name="T35" fmla="*/ 2147483647 h 154"/>
                  <a:gd name="T36" fmla="*/ 2147483647 w 649"/>
                  <a:gd name="T37" fmla="*/ 2147483647 h 154"/>
                  <a:gd name="T38" fmla="*/ 2147483647 w 649"/>
                  <a:gd name="T39" fmla="*/ 2147483647 h 154"/>
                  <a:gd name="T40" fmla="*/ 2147483647 w 649"/>
                  <a:gd name="T41" fmla="*/ 2147483647 h 154"/>
                  <a:gd name="T42" fmla="*/ 2147483647 w 649"/>
                  <a:gd name="T43" fmla="*/ 2147483647 h 154"/>
                  <a:gd name="T44" fmla="*/ 1949696531 w 649"/>
                  <a:gd name="T45" fmla="*/ 2147483647 h 154"/>
                  <a:gd name="T46" fmla="*/ 962356220 w 649"/>
                  <a:gd name="T47" fmla="*/ 2147483647 h 154"/>
                  <a:gd name="T48" fmla="*/ 0 w 649"/>
                  <a:gd name="T49" fmla="*/ 1752555623 h 154"/>
                  <a:gd name="T50" fmla="*/ 1417830725 w 649"/>
                  <a:gd name="T51" fmla="*/ 242828661 h 154"/>
                  <a:gd name="T52" fmla="*/ 2147483647 w 649"/>
                  <a:gd name="T53" fmla="*/ 701173889 h 154"/>
                  <a:gd name="T54" fmla="*/ 2147483647 w 649"/>
                  <a:gd name="T55" fmla="*/ 1105263506 h 154"/>
                  <a:gd name="T56" fmla="*/ 2147483647 w 649"/>
                  <a:gd name="T57" fmla="*/ 1428907006 h 154"/>
                  <a:gd name="T58" fmla="*/ 2147483647 w 649"/>
                  <a:gd name="T59" fmla="*/ 1698673924 h 154"/>
                  <a:gd name="T60" fmla="*/ 2147483647 w 649"/>
                  <a:gd name="T61" fmla="*/ 1914190490 h 154"/>
                  <a:gd name="T62" fmla="*/ 2147483647 w 649"/>
                  <a:gd name="T63" fmla="*/ 2021948701 h 154"/>
                  <a:gd name="T64" fmla="*/ 2147483647 w 649"/>
                  <a:gd name="T65" fmla="*/ 2103142568 h 1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9" name="Freeform 26"/>
              <p:cNvSpPr>
                <a:spLocks/>
              </p:cNvSpPr>
              <p:nvPr userDrawn="1"/>
            </p:nvSpPr>
            <p:spPr bwMode="auto">
              <a:xfrm>
                <a:off x="7906790" y="974712"/>
                <a:ext cx="68261" cy="79269"/>
              </a:xfrm>
              <a:custGeom>
                <a:avLst/>
                <a:gdLst>
                  <a:gd name="T0" fmla="*/ 2147483647 w 941"/>
                  <a:gd name="T1" fmla="*/ 0 h 1080"/>
                  <a:gd name="T2" fmla="*/ 2147483647 w 941"/>
                  <a:gd name="T3" fmla="*/ 2147483647 h 1080"/>
                  <a:gd name="T4" fmla="*/ 2147483647 w 941"/>
                  <a:gd name="T5" fmla="*/ 2147483647 h 1080"/>
                  <a:gd name="T6" fmla="*/ 2147483647 w 941"/>
                  <a:gd name="T7" fmla="*/ 2147483647 h 1080"/>
                  <a:gd name="T8" fmla="*/ 2147483647 w 941"/>
                  <a:gd name="T9" fmla="*/ 2147483647 h 1080"/>
                  <a:gd name="T10" fmla="*/ 2147483647 w 941"/>
                  <a:gd name="T11" fmla="*/ 2147483647 h 1080"/>
                  <a:gd name="T12" fmla="*/ 2147483647 w 941"/>
                  <a:gd name="T13" fmla="*/ 2147483647 h 1080"/>
                  <a:gd name="T14" fmla="*/ 2147483647 w 941"/>
                  <a:gd name="T15" fmla="*/ 2147483647 h 1080"/>
                  <a:gd name="T16" fmla="*/ 2147483647 w 941"/>
                  <a:gd name="T17" fmla="*/ 2147483647 h 1080"/>
                  <a:gd name="T18" fmla="*/ 2147483647 w 941"/>
                  <a:gd name="T19" fmla="*/ 2147483647 h 1080"/>
                  <a:gd name="T20" fmla="*/ 2147483647 w 941"/>
                  <a:gd name="T21" fmla="*/ 2147483647 h 1080"/>
                  <a:gd name="T22" fmla="*/ 2147483647 w 941"/>
                  <a:gd name="T23" fmla="*/ 2147483647 h 1080"/>
                  <a:gd name="T24" fmla="*/ 2147483647 w 941"/>
                  <a:gd name="T25" fmla="*/ 2147483647 h 1080"/>
                  <a:gd name="T26" fmla="*/ 2147483647 w 941"/>
                  <a:gd name="T27" fmla="*/ 2147483647 h 1080"/>
                  <a:gd name="T28" fmla="*/ 1329159331 w 941"/>
                  <a:gd name="T29" fmla="*/ 2147483647 h 1080"/>
                  <a:gd name="T30" fmla="*/ 0 w 941"/>
                  <a:gd name="T31" fmla="*/ 2147483647 h 1080"/>
                  <a:gd name="T32" fmla="*/ 0 w 941"/>
                  <a:gd name="T33" fmla="*/ 0 h 1080"/>
                  <a:gd name="T34" fmla="*/ 359964989 w 941"/>
                  <a:gd name="T35" fmla="*/ 28864338 h 1080"/>
                  <a:gd name="T36" fmla="*/ 830630533 w 941"/>
                  <a:gd name="T37" fmla="*/ 86986351 h 1080"/>
                  <a:gd name="T38" fmla="*/ 1329159331 w 941"/>
                  <a:gd name="T39" fmla="*/ 86986351 h 1080"/>
                  <a:gd name="T40" fmla="*/ 1938393979 w 941"/>
                  <a:gd name="T41" fmla="*/ 86986351 h 1080"/>
                  <a:gd name="T42" fmla="*/ 2147483647 w 941"/>
                  <a:gd name="T43" fmla="*/ 86986351 h 1080"/>
                  <a:gd name="T44" fmla="*/ 2147483647 w 941"/>
                  <a:gd name="T45" fmla="*/ 86986351 h 1080"/>
                  <a:gd name="T46" fmla="*/ 2147483647 w 941"/>
                  <a:gd name="T47" fmla="*/ 28864338 h 1080"/>
                  <a:gd name="T48" fmla="*/ 2147483647 w 941"/>
                  <a:gd name="T49" fmla="*/ 0 h 1080"/>
                  <a:gd name="T50" fmla="*/ 2147483647 w 941"/>
                  <a:gd name="T51" fmla="*/ 2147483647 h 1080"/>
                  <a:gd name="T52" fmla="*/ 2147483647 w 941"/>
                  <a:gd name="T53" fmla="*/ 2147483647 h 1080"/>
                  <a:gd name="T54" fmla="*/ 2147483647 w 941"/>
                  <a:gd name="T55" fmla="*/ 0 h 1080"/>
                  <a:gd name="T56" fmla="*/ 2147483647 w 941"/>
                  <a:gd name="T57" fmla="*/ 0 h 10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0" name="Freeform 27"/>
              <p:cNvSpPr>
                <a:spLocks/>
              </p:cNvSpPr>
              <p:nvPr userDrawn="1"/>
            </p:nvSpPr>
            <p:spPr bwMode="auto">
              <a:xfrm>
                <a:off x="7819478" y="974712"/>
                <a:ext cx="66674" cy="79269"/>
              </a:xfrm>
              <a:custGeom>
                <a:avLst/>
                <a:gdLst>
                  <a:gd name="T0" fmla="*/ 2147483647 w 939"/>
                  <a:gd name="T1" fmla="*/ 2147483647 h 1080"/>
                  <a:gd name="T2" fmla="*/ 2147483647 w 939"/>
                  <a:gd name="T3" fmla="*/ 0 h 1080"/>
                  <a:gd name="T4" fmla="*/ 2147483647 w 939"/>
                  <a:gd name="T5" fmla="*/ 0 h 1080"/>
                  <a:gd name="T6" fmla="*/ 2147483647 w 939"/>
                  <a:gd name="T7" fmla="*/ 2147483647 h 1080"/>
                  <a:gd name="T8" fmla="*/ 2147483647 w 939"/>
                  <a:gd name="T9" fmla="*/ 2147483647 h 1080"/>
                  <a:gd name="T10" fmla="*/ 2147483647 w 939"/>
                  <a:gd name="T11" fmla="*/ 2147483647 h 1080"/>
                  <a:gd name="T12" fmla="*/ 2147483647 w 939"/>
                  <a:gd name="T13" fmla="*/ 2147483647 h 1080"/>
                  <a:gd name="T14" fmla="*/ 2147483647 w 939"/>
                  <a:gd name="T15" fmla="*/ 2147483647 h 1080"/>
                  <a:gd name="T16" fmla="*/ 2147483647 w 939"/>
                  <a:gd name="T17" fmla="*/ 2147483647 h 1080"/>
                  <a:gd name="T18" fmla="*/ 2147483647 w 939"/>
                  <a:gd name="T19" fmla="*/ 2147483647 h 1080"/>
                  <a:gd name="T20" fmla="*/ 2147483647 w 939"/>
                  <a:gd name="T21" fmla="*/ 2147483647 h 1080"/>
                  <a:gd name="T22" fmla="*/ 2147483647 w 939"/>
                  <a:gd name="T23" fmla="*/ 2147483647 h 1080"/>
                  <a:gd name="T24" fmla="*/ 2147483647 w 939"/>
                  <a:gd name="T25" fmla="*/ 2147483647 h 1080"/>
                  <a:gd name="T26" fmla="*/ 2147483647 w 939"/>
                  <a:gd name="T27" fmla="*/ 2147483647 h 1080"/>
                  <a:gd name="T28" fmla="*/ 2147483647 w 939"/>
                  <a:gd name="T29" fmla="*/ 2147483647 h 1080"/>
                  <a:gd name="T30" fmla="*/ 2147483647 w 939"/>
                  <a:gd name="T31" fmla="*/ 2147483647 h 1080"/>
                  <a:gd name="T32" fmla="*/ 2084226684 w 939"/>
                  <a:gd name="T33" fmla="*/ 2147483647 h 1080"/>
                  <a:gd name="T34" fmla="*/ 1601297032 w 939"/>
                  <a:gd name="T35" fmla="*/ 2147483647 h 1080"/>
                  <a:gd name="T36" fmla="*/ 1194618934 w 939"/>
                  <a:gd name="T37" fmla="*/ 2147483647 h 1080"/>
                  <a:gd name="T38" fmla="*/ 0 w 939"/>
                  <a:gd name="T39" fmla="*/ 2147483647 h 1080"/>
                  <a:gd name="T40" fmla="*/ 0 w 939"/>
                  <a:gd name="T41" fmla="*/ 0 h 1080"/>
                  <a:gd name="T42" fmla="*/ 254175063 w 939"/>
                  <a:gd name="T43" fmla="*/ 28864338 h 1080"/>
                  <a:gd name="T44" fmla="*/ 610017183 w 939"/>
                  <a:gd name="T45" fmla="*/ 86986351 h 1080"/>
                  <a:gd name="T46" fmla="*/ 1092946835 w 939"/>
                  <a:gd name="T47" fmla="*/ 86986351 h 1080"/>
                  <a:gd name="T48" fmla="*/ 1702964089 w 939"/>
                  <a:gd name="T49" fmla="*/ 86986351 h 1080"/>
                  <a:gd name="T50" fmla="*/ 2147483647 w 939"/>
                  <a:gd name="T51" fmla="*/ 0 h 1080"/>
                  <a:gd name="T52" fmla="*/ 2147483647 w 939"/>
                  <a:gd name="T53" fmla="*/ 2147483647 h 1080"/>
                  <a:gd name="T54" fmla="*/ 2147483647 w 939"/>
                  <a:gd name="T55" fmla="*/ 2147483647 h 108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1" name="Freeform 28"/>
              <p:cNvSpPr>
                <a:spLocks/>
              </p:cNvSpPr>
              <p:nvPr userDrawn="1"/>
            </p:nvSpPr>
            <p:spPr bwMode="auto">
              <a:xfrm>
                <a:off x="7749628" y="974712"/>
                <a:ext cx="57149" cy="79269"/>
              </a:xfrm>
              <a:custGeom>
                <a:avLst/>
                <a:gdLst>
                  <a:gd name="T0" fmla="*/ 2147483647 w 792"/>
                  <a:gd name="T1" fmla="*/ 2147483647 h 1081"/>
                  <a:gd name="T2" fmla="*/ 2147483647 w 792"/>
                  <a:gd name="T3" fmla="*/ 2147483647 h 1081"/>
                  <a:gd name="T4" fmla="*/ 2147483647 w 792"/>
                  <a:gd name="T5" fmla="*/ 2147483647 h 1081"/>
                  <a:gd name="T6" fmla="*/ 2147483647 w 792"/>
                  <a:gd name="T7" fmla="*/ 2147483647 h 1081"/>
                  <a:gd name="T8" fmla="*/ 2147483647 w 792"/>
                  <a:gd name="T9" fmla="*/ 2147483647 h 1081"/>
                  <a:gd name="T10" fmla="*/ 1870650713 w 792"/>
                  <a:gd name="T11" fmla="*/ 2147483647 h 1081"/>
                  <a:gd name="T12" fmla="*/ 1030192336 w 792"/>
                  <a:gd name="T13" fmla="*/ 2147483647 h 1081"/>
                  <a:gd name="T14" fmla="*/ 0 w 792"/>
                  <a:gd name="T15" fmla="*/ 2147483647 h 1081"/>
                  <a:gd name="T16" fmla="*/ 0 w 792"/>
                  <a:gd name="T17" fmla="*/ 28784106 h 1081"/>
                  <a:gd name="T18" fmla="*/ 1084290503 w 792"/>
                  <a:gd name="T19" fmla="*/ 86744851 h 1081"/>
                  <a:gd name="T20" fmla="*/ 1870650713 w 792"/>
                  <a:gd name="T21" fmla="*/ 115528958 h 1081"/>
                  <a:gd name="T22" fmla="*/ 2147483647 w 792"/>
                  <a:gd name="T23" fmla="*/ 86744851 h 1081"/>
                  <a:gd name="T24" fmla="*/ 2147483647 w 792"/>
                  <a:gd name="T25" fmla="*/ 28784106 h 1081"/>
                  <a:gd name="T26" fmla="*/ 2147483647 w 792"/>
                  <a:gd name="T27" fmla="*/ 2147483647 h 1081"/>
                  <a:gd name="T28" fmla="*/ 2147483647 w 792"/>
                  <a:gd name="T29" fmla="*/ 2147483647 h 1081"/>
                  <a:gd name="T30" fmla="*/ 2147483647 w 792"/>
                  <a:gd name="T31" fmla="*/ 2147483647 h 1081"/>
                  <a:gd name="T32" fmla="*/ 2147483647 w 792"/>
                  <a:gd name="T33" fmla="*/ 2147483647 h 1081"/>
                  <a:gd name="T34" fmla="*/ 2147483647 w 792"/>
                  <a:gd name="T35" fmla="*/ 2147483647 h 1081"/>
                  <a:gd name="T36" fmla="*/ 2147483647 w 792"/>
                  <a:gd name="T37" fmla="*/ 2147483647 h 1081"/>
                  <a:gd name="T38" fmla="*/ 2147483647 w 792"/>
                  <a:gd name="T39" fmla="*/ 2147483647 h 1081"/>
                  <a:gd name="T40" fmla="*/ 2147483647 w 792"/>
                  <a:gd name="T41" fmla="*/ 2147483647 h 1081"/>
                  <a:gd name="T42" fmla="*/ 2147483647 w 792"/>
                  <a:gd name="T43" fmla="*/ 2147483647 h 1081"/>
                  <a:gd name="T44" fmla="*/ 2147483647 w 792"/>
                  <a:gd name="T45" fmla="*/ 2147483647 h 1081"/>
                  <a:gd name="T46" fmla="*/ 2147483647 w 792"/>
                  <a:gd name="T47" fmla="*/ 2147483647 h 1081"/>
                  <a:gd name="T48" fmla="*/ 2147483647 w 792"/>
                  <a:gd name="T49" fmla="*/ 2147483647 h 1081"/>
                  <a:gd name="T50" fmla="*/ 2147483647 w 792"/>
                  <a:gd name="T51" fmla="*/ 2147483647 h 1081"/>
                  <a:gd name="T52" fmla="*/ 2147483647 w 792"/>
                  <a:gd name="T53" fmla="*/ 2147483647 h 1081"/>
                  <a:gd name="T54" fmla="*/ 2147483647 w 792"/>
                  <a:gd name="T55" fmla="*/ 2147483647 h 1081"/>
                  <a:gd name="T56" fmla="*/ 2147483647 w 792"/>
                  <a:gd name="T57" fmla="*/ 28784106 h 1081"/>
                  <a:gd name="T58" fmla="*/ 2147483647 w 792"/>
                  <a:gd name="T59" fmla="*/ 86744851 h 1081"/>
                  <a:gd name="T60" fmla="*/ 2147483647 w 792"/>
                  <a:gd name="T61" fmla="*/ 115528958 h 1081"/>
                  <a:gd name="T62" fmla="*/ 2147483647 w 792"/>
                  <a:gd name="T63" fmla="*/ 86744851 h 1081"/>
                  <a:gd name="T64" fmla="*/ 2147483647 w 792"/>
                  <a:gd name="T65" fmla="*/ 0 h 1081"/>
                  <a:gd name="T66" fmla="*/ 2147483647 w 792"/>
                  <a:gd name="T67" fmla="*/ 2147483647 h 1081"/>
                  <a:gd name="T68" fmla="*/ 2147483647 w 792"/>
                  <a:gd name="T69" fmla="*/ 2147483647 h 1081"/>
                  <a:gd name="T70" fmla="*/ 2147483647 w 792"/>
                  <a:gd name="T71" fmla="*/ 2147483647 h 1081"/>
                  <a:gd name="T72" fmla="*/ 2147483647 w 792"/>
                  <a:gd name="T73" fmla="*/ 2147483647 h 1081"/>
                  <a:gd name="T74" fmla="*/ 2147483647 w 792"/>
                  <a:gd name="T75" fmla="*/ 2147483647 h 1081"/>
                  <a:gd name="T76" fmla="*/ 2147483647 w 792"/>
                  <a:gd name="T77" fmla="*/ 2147483647 h 1081"/>
                  <a:gd name="T78" fmla="*/ 2147483647 w 792"/>
                  <a:gd name="T79" fmla="*/ 2147483647 h 1081"/>
                  <a:gd name="T80" fmla="*/ 2147483647 w 792"/>
                  <a:gd name="T81" fmla="*/ 2147483647 h 1081"/>
                  <a:gd name="T82" fmla="*/ 2147483647 w 792"/>
                  <a:gd name="T83" fmla="*/ 2147483647 h 1081"/>
                  <a:gd name="T84" fmla="*/ 2147483647 w 792"/>
                  <a:gd name="T85" fmla="*/ 2147483647 h 1081"/>
                  <a:gd name="T86" fmla="*/ 2147483647 w 792"/>
                  <a:gd name="T87" fmla="*/ 2147483647 h 1081"/>
                  <a:gd name="T88" fmla="*/ 2147483647 w 792"/>
                  <a:gd name="T89" fmla="*/ 2147483647 h 1081"/>
                  <a:gd name="T90" fmla="*/ 2147483647 w 792"/>
                  <a:gd name="T91" fmla="*/ 2147483647 h 1081"/>
                  <a:gd name="T92" fmla="*/ 2147483647 w 792"/>
                  <a:gd name="T93" fmla="*/ 2147483647 h 1081"/>
                  <a:gd name="T94" fmla="*/ 2147483647 w 792"/>
                  <a:gd name="T95" fmla="*/ 2147483647 h 1081"/>
                  <a:gd name="T96" fmla="*/ 2147483647 w 792"/>
                  <a:gd name="T97" fmla="*/ 2147483647 h 1081"/>
                  <a:gd name="T98" fmla="*/ 2147483647 w 792"/>
                  <a:gd name="T99" fmla="*/ 2147483647 h 1081"/>
                  <a:gd name="T100" fmla="*/ 2147483647 w 792"/>
                  <a:gd name="T101" fmla="*/ 2147483647 h 1081"/>
                  <a:gd name="T102" fmla="*/ 2147483647 w 792"/>
                  <a:gd name="T103" fmla="*/ 2147483647 h 1081"/>
                  <a:gd name="T104" fmla="*/ 2147483647 w 792"/>
                  <a:gd name="T105" fmla="*/ 2147483647 h 1081"/>
                  <a:gd name="T106" fmla="*/ 2147483647 w 792"/>
                  <a:gd name="T107" fmla="*/ 2147483647 h 1081"/>
                  <a:gd name="T108" fmla="*/ 2147483647 w 792"/>
                  <a:gd name="T109" fmla="*/ 2147483647 h 1081"/>
                  <a:gd name="T110" fmla="*/ 2147483647 w 792"/>
                  <a:gd name="T111" fmla="*/ 2147483647 h 1081"/>
                  <a:gd name="T112" fmla="*/ 2147483647 w 792"/>
                  <a:gd name="T113" fmla="*/ 2147483647 h 1081"/>
                  <a:gd name="T114" fmla="*/ 2147483647 w 792"/>
                  <a:gd name="T115" fmla="*/ 2147483647 h 1081"/>
                  <a:gd name="T116" fmla="*/ 2147483647 w 792"/>
                  <a:gd name="T117" fmla="*/ 2147483647 h 1081"/>
                  <a:gd name="T118" fmla="*/ 2147483647 w 792"/>
                  <a:gd name="T119" fmla="*/ 2147483647 h 10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2" name="Freeform 29"/>
              <p:cNvSpPr>
                <a:spLocks/>
              </p:cNvSpPr>
              <p:nvPr userDrawn="1"/>
            </p:nvSpPr>
            <p:spPr bwMode="auto">
              <a:xfrm>
                <a:off x="7668667" y="974712"/>
                <a:ext cx="66674" cy="80854"/>
              </a:xfrm>
              <a:custGeom>
                <a:avLst/>
                <a:gdLst>
                  <a:gd name="T0" fmla="*/ 394479765 w 931"/>
                  <a:gd name="T1" fmla="*/ 2147483647 h 1122"/>
                  <a:gd name="T2" fmla="*/ 0 w 931"/>
                  <a:gd name="T3" fmla="*/ 2147483647 h 1122"/>
                  <a:gd name="T4" fmla="*/ 52523786 w 931"/>
                  <a:gd name="T5" fmla="*/ 2147483647 h 1122"/>
                  <a:gd name="T6" fmla="*/ 368399918 w 931"/>
                  <a:gd name="T7" fmla="*/ 2147483647 h 1122"/>
                  <a:gd name="T8" fmla="*/ 920820291 w 931"/>
                  <a:gd name="T9" fmla="*/ 2147483647 h 1122"/>
                  <a:gd name="T10" fmla="*/ 1762303535 w 931"/>
                  <a:gd name="T11" fmla="*/ 2147483647 h 1122"/>
                  <a:gd name="T12" fmla="*/ 2147483647 w 931"/>
                  <a:gd name="T13" fmla="*/ 2147483647 h 1122"/>
                  <a:gd name="T14" fmla="*/ 2147483647 w 931"/>
                  <a:gd name="T15" fmla="*/ 2147483647 h 1122"/>
                  <a:gd name="T16" fmla="*/ 2147483647 w 931"/>
                  <a:gd name="T17" fmla="*/ 2147483647 h 1122"/>
                  <a:gd name="T18" fmla="*/ 2147483647 w 931"/>
                  <a:gd name="T19" fmla="*/ 2022653176 h 1122"/>
                  <a:gd name="T20" fmla="*/ 2147483647 w 931"/>
                  <a:gd name="T21" fmla="*/ 1186649623 h 1122"/>
                  <a:gd name="T22" fmla="*/ 2147483647 w 931"/>
                  <a:gd name="T23" fmla="*/ 566191449 h 1122"/>
                  <a:gd name="T24" fmla="*/ 2147483647 w 931"/>
                  <a:gd name="T25" fmla="*/ 161662889 h 1122"/>
                  <a:gd name="T26" fmla="*/ 2147483647 w 931"/>
                  <a:gd name="T27" fmla="*/ 0 h 1122"/>
                  <a:gd name="T28" fmla="*/ 2147483647 w 931"/>
                  <a:gd name="T29" fmla="*/ 107775283 h 1122"/>
                  <a:gd name="T30" fmla="*/ 2147483647 w 931"/>
                  <a:gd name="T31" fmla="*/ 674340664 h 1122"/>
                  <a:gd name="T32" fmla="*/ 2147483647 w 931"/>
                  <a:gd name="T33" fmla="*/ 1645065861 h 1122"/>
                  <a:gd name="T34" fmla="*/ 2147483647 w 931"/>
                  <a:gd name="T35" fmla="*/ 2147483647 h 1122"/>
                  <a:gd name="T36" fmla="*/ 2147483647 w 931"/>
                  <a:gd name="T37" fmla="*/ 2147483647 h 1122"/>
                  <a:gd name="T38" fmla="*/ 2147483647 w 931"/>
                  <a:gd name="T39" fmla="*/ 2147483647 h 1122"/>
                  <a:gd name="T40" fmla="*/ 2147483647 w 931"/>
                  <a:gd name="T41" fmla="*/ 2022653176 h 1122"/>
                  <a:gd name="T42" fmla="*/ 2147483647 w 931"/>
                  <a:gd name="T43" fmla="*/ 1645065861 h 1122"/>
                  <a:gd name="T44" fmla="*/ 2147483647 w 931"/>
                  <a:gd name="T45" fmla="*/ 1618124616 h 1122"/>
                  <a:gd name="T46" fmla="*/ 2147483647 w 931"/>
                  <a:gd name="T47" fmla="*/ 1860616356 h 1122"/>
                  <a:gd name="T48" fmla="*/ 2147483647 w 931"/>
                  <a:gd name="T49" fmla="*/ 2147483647 h 1122"/>
                  <a:gd name="T50" fmla="*/ 2147483647 w 931"/>
                  <a:gd name="T51" fmla="*/ 2147483647 h 1122"/>
                  <a:gd name="T52" fmla="*/ 2147483647 w 931"/>
                  <a:gd name="T53" fmla="*/ 2147483647 h 1122"/>
                  <a:gd name="T54" fmla="*/ 2147483647 w 931"/>
                  <a:gd name="T55" fmla="*/ 2147483647 h 1122"/>
                  <a:gd name="T56" fmla="*/ 2147483647 w 931"/>
                  <a:gd name="T57" fmla="*/ 2147483647 h 1122"/>
                  <a:gd name="T58" fmla="*/ 2147483647 w 931"/>
                  <a:gd name="T59" fmla="*/ 2147483647 h 1122"/>
                  <a:gd name="T60" fmla="*/ 2147483647 w 931"/>
                  <a:gd name="T61" fmla="*/ 2147483647 h 1122"/>
                  <a:gd name="T62" fmla="*/ 2147483647 w 931"/>
                  <a:gd name="T63" fmla="*/ 2147483647 h 1122"/>
                  <a:gd name="T64" fmla="*/ 2147483647 w 931"/>
                  <a:gd name="T65" fmla="*/ 2147483647 h 1122"/>
                  <a:gd name="T66" fmla="*/ 2147483647 w 931"/>
                  <a:gd name="T67" fmla="*/ 2147483647 h 1122"/>
                  <a:gd name="T68" fmla="*/ 2147483647 w 931"/>
                  <a:gd name="T69" fmla="*/ 2147483647 h 1122"/>
                  <a:gd name="T70" fmla="*/ 2147483647 w 931"/>
                  <a:gd name="T71" fmla="*/ 2147483647 h 1122"/>
                  <a:gd name="T72" fmla="*/ 2147483647 w 931"/>
                  <a:gd name="T73" fmla="*/ 2147483647 h 1122"/>
                  <a:gd name="T74" fmla="*/ 2147483647 w 931"/>
                  <a:gd name="T75" fmla="*/ 2147483647 h 1122"/>
                  <a:gd name="T76" fmla="*/ 2147483647 w 931"/>
                  <a:gd name="T77" fmla="*/ 2147483647 h 1122"/>
                  <a:gd name="T78" fmla="*/ 2147483647 w 931"/>
                  <a:gd name="T79" fmla="*/ 2147483647 h 1122"/>
                  <a:gd name="T80" fmla="*/ 2147483647 w 931"/>
                  <a:gd name="T81" fmla="*/ 2147483647 h 1122"/>
                  <a:gd name="T82" fmla="*/ 2147483647 w 931"/>
                  <a:gd name="T83" fmla="*/ 2147483647 h 1122"/>
                  <a:gd name="T84" fmla="*/ 2147483647 w 931"/>
                  <a:gd name="T85" fmla="*/ 2147483647 h 1122"/>
                  <a:gd name="T86" fmla="*/ 2147483647 w 931"/>
                  <a:gd name="T87" fmla="*/ 2147483647 h 1122"/>
                  <a:gd name="T88" fmla="*/ 2147483647 w 931"/>
                  <a:gd name="T89" fmla="*/ 2147483647 h 1122"/>
                  <a:gd name="T90" fmla="*/ 2147483647 w 931"/>
                  <a:gd name="T91" fmla="*/ 2147483647 h 1122"/>
                  <a:gd name="T92" fmla="*/ 2147483647 w 931"/>
                  <a:gd name="T93" fmla="*/ 2147483647 h 1122"/>
                  <a:gd name="T94" fmla="*/ 2147483647 w 931"/>
                  <a:gd name="T95" fmla="*/ 2147483647 h 1122"/>
                  <a:gd name="T96" fmla="*/ 2147483647 w 931"/>
                  <a:gd name="T97" fmla="*/ 2147483647 h 1122"/>
                  <a:gd name="T98" fmla="*/ 2147483647 w 931"/>
                  <a:gd name="T99" fmla="*/ 2147483647 h 1122"/>
                  <a:gd name="T100" fmla="*/ 1262776269 w 931"/>
                  <a:gd name="T101" fmla="*/ 2147483647 h 11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30"/>
              <p:cNvSpPr>
                <a:spLocks noEditPoints="1"/>
              </p:cNvSpPr>
              <p:nvPr userDrawn="1"/>
            </p:nvSpPr>
            <p:spPr bwMode="auto">
              <a:xfrm>
                <a:off x="7609930" y="974712"/>
                <a:ext cx="49213" cy="79269"/>
              </a:xfrm>
              <a:custGeom>
                <a:avLst/>
                <a:gdLst>
                  <a:gd name="T0" fmla="*/ 2147483647 w 688"/>
                  <a:gd name="T1" fmla="*/ 1741348510 h 1080"/>
                  <a:gd name="T2" fmla="*/ 2147483647 w 688"/>
                  <a:gd name="T3" fmla="*/ 1741348510 h 1080"/>
                  <a:gd name="T4" fmla="*/ 2147483647 w 688"/>
                  <a:gd name="T5" fmla="*/ 2147483647 h 1080"/>
                  <a:gd name="T6" fmla="*/ 2147483647 w 688"/>
                  <a:gd name="T7" fmla="*/ 2147483647 h 1080"/>
                  <a:gd name="T8" fmla="*/ 2147483647 w 688"/>
                  <a:gd name="T9" fmla="*/ 2147483647 h 1080"/>
                  <a:gd name="T10" fmla="*/ 2147483647 w 688"/>
                  <a:gd name="T11" fmla="*/ 2147483647 h 1080"/>
                  <a:gd name="T12" fmla="*/ 2147483647 w 688"/>
                  <a:gd name="T13" fmla="*/ 2147483647 h 1080"/>
                  <a:gd name="T14" fmla="*/ 2147483647 w 688"/>
                  <a:gd name="T15" fmla="*/ 2147483647 h 1080"/>
                  <a:gd name="T16" fmla="*/ 2147483647 w 688"/>
                  <a:gd name="T17" fmla="*/ 2147483647 h 1080"/>
                  <a:gd name="T18" fmla="*/ 2147483647 w 688"/>
                  <a:gd name="T19" fmla="*/ 2147483647 h 1080"/>
                  <a:gd name="T20" fmla="*/ 2147483647 w 688"/>
                  <a:gd name="T21" fmla="*/ 2147483647 h 1080"/>
                  <a:gd name="T22" fmla="*/ 2147483647 w 688"/>
                  <a:gd name="T23" fmla="*/ 2147483647 h 1080"/>
                  <a:gd name="T24" fmla="*/ 2147483647 w 688"/>
                  <a:gd name="T25" fmla="*/ 2147483647 h 1080"/>
                  <a:gd name="T26" fmla="*/ 2147483647 w 688"/>
                  <a:gd name="T27" fmla="*/ 2147483647 h 1080"/>
                  <a:gd name="T28" fmla="*/ 2147483647 w 688"/>
                  <a:gd name="T29" fmla="*/ 2147483647 h 1080"/>
                  <a:gd name="T30" fmla="*/ 2147483647 w 688"/>
                  <a:gd name="T31" fmla="*/ 2147483647 h 1080"/>
                  <a:gd name="T32" fmla="*/ 2147483647 w 688"/>
                  <a:gd name="T33" fmla="*/ 2147483647 h 1080"/>
                  <a:gd name="T34" fmla="*/ 2147483647 w 688"/>
                  <a:gd name="T35" fmla="*/ 2147483647 h 1080"/>
                  <a:gd name="T36" fmla="*/ 2147483647 w 688"/>
                  <a:gd name="T37" fmla="*/ 2147483647 h 1080"/>
                  <a:gd name="T38" fmla="*/ 2147483647 w 688"/>
                  <a:gd name="T39" fmla="*/ 2147426642 h 1080"/>
                  <a:gd name="T40" fmla="*/ 2147483647 w 688"/>
                  <a:gd name="T41" fmla="*/ 1886462158 h 1080"/>
                  <a:gd name="T42" fmla="*/ 2147483647 w 688"/>
                  <a:gd name="T43" fmla="*/ 1828340219 h 1080"/>
                  <a:gd name="T44" fmla="*/ 2147483647 w 688"/>
                  <a:gd name="T45" fmla="*/ 2147483647 h 1080"/>
                  <a:gd name="T46" fmla="*/ 2147483647 w 688"/>
                  <a:gd name="T47" fmla="*/ 2147483647 h 1080"/>
                  <a:gd name="T48" fmla="*/ 2147483647 w 688"/>
                  <a:gd name="T49" fmla="*/ 2147483647 h 1080"/>
                  <a:gd name="T50" fmla="*/ 2147483647 w 688"/>
                  <a:gd name="T51" fmla="*/ 2147483647 h 1080"/>
                  <a:gd name="T52" fmla="*/ 2147483647 w 688"/>
                  <a:gd name="T53" fmla="*/ 2147483647 h 1080"/>
                  <a:gd name="T54" fmla="*/ 2147483647 w 688"/>
                  <a:gd name="T55" fmla="*/ 2147483647 h 1080"/>
                  <a:gd name="T56" fmla="*/ 1832531248 w 688"/>
                  <a:gd name="T57" fmla="*/ 2147483647 h 1080"/>
                  <a:gd name="T58" fmla="*/ 0 w 688"/>
                  <a:gd name="T59" fmla="*/ 0 h 1080"/>
                  <a:gd name="T60" fmla="*/ 2147483647 w 688"/>
                  <a:gd name="T61" fmla="*/ 28864338 h 1080"/>
                  <a:gd name="T62" fmla="*/ 2147483647 w 688"/>
                  <a:gd name="T63" fmla="*/ 290227443 h 1080"/>
                  <a:gd name="T64" fmla="*/ 2147483647 w 688"/>
                  <a:gd name="T65" fmla="*/ 696698837 h 1080"/>
                  <a:gd name="T66" fmla="*/ 2147483647 w 688"/>
                  <a:gd name="T67" fmla="*/ 1364134716 h 1080"/>
                  <a:gd name="T68" fmla="*/ 2147483647 w 688"/>
                  <a:gd name="T69" fmla="*/ 2147483647 h 1080"/>
                  <a:gd name="T70" fmla="*/ 2147483647 w 688"/>
                  <a:gd name="T71" fmla="*/ 2147483647 h 1080"/>
                  <a:gd name="T72" fmla="*/ 2147483647 w 688"/>
                  <a:gd name="T73" fmla="*/ 2147483647 h 1080"/>
                  <a:gd name="T74" fmla="*/ 2147483647 w 688"/>
                  <a:gd name="T75" fmla="*/ 2147483647 h 1080"/>
                  <a:gd name="T76" fmla="*/ 2147483647 w 688"/>
                  <a:gd name="T77" fmla="*/ 2147483647 h 1080"/>
                  <a:gd name="T78" fmla="*/ 2147483647 w 688"/>
                  <a:gd name="T79" fmla="*/ 2147483647 h 1080"/>
                  <a:gd name="T80" fmla="*/ 2147483647 w 688"/>
                  <a:gd name="T81" fmla="*/ 2147483647 h 1080"/>
                  <a:gd name="T82" fmla="*/ 2147483647 w 688"/>
                  <a:gd name="T83" fmla="*/ 2147483647 h 1080"/>
                  <a:gd name="T84" fmla="*/ 2147483647 w 688"/>
                  <a:gd name="T85" fmla="*/ 2147483647 h 1080"/>
                  <a:gd name="T86" fmla="*/ 2147483647 w 688"/>
                  <a:gd name="T87" fmla="*/ 2147483647 h 1080"/>
                  <a:gd name="T88" fmla="*/ 2147483647 w 688"/>
                  <a:gd name="T89" fmla="*/ 2147483647 h 1080"/>
                  <a:gd name="T90" fmla="*/ 2147483647 w 688"/>
                  <a:gd name="T91" fmla="*/ 2147483647 h 1080"/>
                  <a:gd name="T92" fmla="*/ 2147483647 w 688"/>
                  <a:gd name="T93" fmla="*/ 2147483647 h 10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31"/>
              <p:cNvSpPr>
                <a:spLocks noEditPoints="1"/>
              </p:cNvSpPr>
              <p:nvPr userDrawn="1"/>
            </p:nvSpPr>
            <p:spPr bwMode="auto">
              <a:xfrm>
                <a:off x="7532143" y="974712"/>
                <a:ext cx="57149" cy="79269"/>
              </a:xfrm>
              <a:custGeom>
                <a:avLst/>
                <a:gdLst>
                  <a:gd name="T0" fmla="*/ 2147483647 w 791"/>
                  <a:gd name="T1" fmla="*/ 1474705077 h 1081"/>
                  <a:gd name="T2" fmla="*/ 2147483647 w 791"/>
                  <a:gd name="T3" fmla="*/ 1098930932 h 1081"/>
                  <a:gd name="T4" fmla="*/ 2147483647 w 791"/>
                  <a:gd name="T5" fmla="*/ 809509034 h 1081"/>
                  <a:gd name="T6" fmla="*/ 2147483647 w 791"/>
                  <a:gd name="T7" fmla="*/ 520485094 h 1081"/>
                  <a:gd name="T8" fmla="*/ 2147483647 w 791"/>
                  <a:gd name="T9" fmla="*/ 318205932 h 1081"/>
                  <a:gd name="T10" fmla="*/ 2147483647 w 791"/>
                  <a:gd name="T11" fmla="*/ 144710949 h 1081"/>
                  <a:gd name="T12" fmla="*/ 2147483647 w 791"/>
                  <a:gd name="T13" fmla="*/ 28784106 h 1081"/>
                  <a:gd name="T14" fmla="*/ 2147483647 w 791"/>
                  <a:gd name="T15" fmla="*/ 0 h 1081"/>
                  <a:gd name="T16" fmla="*/ 2147483647 w 791"/>
                  <a:gd name="T17" fmla="*/ 2147483647 h 1081"/>
                  <a:gd name="T18" fmla="*/ 2147483647 w 791"/>
                  <a:gd name="T19" fmla="*/ 2147483647 h 1081"/>
                  <a:gd name="T20" fmla="*/ 2147483647 w 791"/>
                  <a:gd name="T21" fmla="*/ 2147483647 h 1081"/>
                  <a:gd name="T22" fmla="*/ 2147483647 w 791"/>
                  <a:gd name="T23" fmla="*/ 2147483647 h 1081"/>
                  <a:gd name="T24" fmla="*/ 2147483647 w 791"/>
                  <a:gd name="T25" fmla="*/ 2147483647 h 1081"/>
                  <a:gd name="T26" fmla="*/ 2147483647 w 791"/>
                  <a:gd name="T27" fmla="*/ 2147483647 h 1081"/>
                  <a:gd name="T28" fmla="*/ 2147483647 w 791"/>
                  <a:gd name="T29" fmla="*/ 2147483647 h 1081"/>
                  <a:gd name="T30" fmla="*/ 2147483647 w 791"/>
                  <a:gd name="T31" fmla="*/ 2147483647 h 1081"/>
                  <a:gd name="T32" fmla="*/ 2147483647 w 791"/>
                  <a:gd name="T33" fmla="*/ 2147483647 h 1081"/>
                  <a:gd name="T34" fmla="*/ 1035236506 w 791"/>
                  <a:gd name="T35" fmla="*/ 2147483647 h 1081"/>
                  <a:gd name="T36" fmla="*/ 844782298 w 791"/>
                  <a:gd name="T37" fmla="*/ 2147483647 h 1081"/>
                  <a:gd name="T38" fmla="*/ 2147483647 w 791"/>
                  <a:gd name="T39" fmla="*/ 2147483647 h 1081"/>
                  <a:gd name="T40" fmla="*/ 2147483647 w 791"/>
                  <a:gd name="T41" fmla="*/ 2147483647 h 1081"/>
                  <a:gd name="T42" fmla="*/ 2147483647 w 791"/>
                  <a:gd name="T43" fmla="*/ 2147483647 h 1081"/>
                  <a:gd name="T44" fmla="*/ 2147483647 w 791"/>
                  <a:gd name="T45" fmla="*/ 2147483647 h 1081"/>
                  <a:gd name="T46" fmla="*/ 2147483647 w 791"/>
                  <a:gd name="T47" fmla="*/ 2147483647 h 1081"/>
                  <a:gd name="T48" fmla="*/ 2147483647 w 791"/>
                  <a:gd name="T49" fmla="*/ 2147483647 h 1081"/>
                  <a:gd name="T50" fmla="*/ 2147483647 w 791"/>
                  <a:gd name="T51" fmla="*/ 2147483647 h 1081"/>
                  <a:gd name="T52" fmla="*/ 2147483647 w 791"/>
                  <a:gd name="T53" fmla="*/ 2147483647 h 1081"/>
                  <a:gd name="T54" fmla="*/ 2147483647 w 791"/>
                  <a:gd name="T55" fmla="*/ 2147483647 h 1081"/>
                  <a:gd name="T56" fmla="*/ 2147483647 w 791"/>
                  <a:gd name="T57" fmla="*/ 2147483647 h 1081"/>
                  <a:gd name="T58" fmla="*/ 2147483647 w 791"/>
                  <a:gd name="T59" fmla="*/ 2147483647 h 1081"/>
                  <a:gd name="T60" fmla="*/ 2147483647 w 791"/>
                  <a:gd name="T61" fmla="*/ 2147483647 h 1081"/>
                  <a:gd name="T62" fmla="*/ 2147483647 w 791"/>
                  <a:gd name="T63" fmla="*/ 2147483647 h 1081"/>
                  <a:gd name="T64" fmla="*/ 2147483647 w 791"/>
                  <a:gd name="T65" fmla="*/ 2147483647 h 1081"/>
                  <a:gd name="T66" fmla="*/ 2147483647 w 791"/>
                  <a:gd name="T67" fmla="*/ 2147483647 h 1081"/>
                  <a:gd name="T68" fmla="*/ 2147483647 w 791"/>
                  <a:gd name="T69" fmla="*/ 2147483647 h 1081"/>
                  <a:gd name="T70" fmla="*/ 2147483647 w 791"/>
                  <a:gd name="T71" fmla="*/ 2147483647 h 1081"/>
                  <a:gd name="T72" fmla="*/ 2147483647 w 791"/>
                  <a:gd name="T73" fmla="*/ 2147483647 h 1081"/>
                  <a:gd name="T74" fmla="*/ 2147483647 w 791"/>
                  <a:gd name="T75" fmla="*/ 2147483647 h 1081"/>
                  <a:gd name="T76" fmla="*/ 2147483647 w 791"/>
                  <a:gd name="T77" fmla="*/ 2139503162 h 1081"/>
                  <a:gd name="T78" fmla="*/ 2147483647 w 791"/>
                  <a:gd name="T79" fmla="*/ 1676984166 h 1081"/>
                  <a:gd name="T80" fmla="*/ 2147483647 w 791"/>
                  <a:gd name="T81" fmla="*/ 1648200133 h 1081"/>
                  <a:gd name="T82" fmla="*/ 2147483647 w 791"/>
                  <a:gd name="T83" fmla="*/ 1561449928 h 1081"/>
                  <a:gd name="T84" fmla="*/ 2147483647 w 791"/>
                  <a:gd name="T85" fmla="*/ 1619018068 h 1081"/>
                  <a:gd name="T86" fmla="*/ 2147483647 w 791"/>
                  <a:gd name="T87" fmla="*/ 1734944911 h 1081"/>
                  <a:gd name="T88" fmla="*/ 2147483647 w 791"/>
                  <a:gd name="T89" fmla="*/ 1995184818 h 1081"/>
                  <a:gd name="T90" fmla="*/ 2147483647 w 791"/>
                  <a:gd name="T91" fmla="*/ 2147483647 h 1081"/>
                  <a:gd name="T92" fmla="*/ 2147483647 w 791"/>
                  <a:gd name="T93" fmla="*/ 2147483647 h 1081"/>
                  <a:gd name="T94" fmla="*/ 2147483647 w 791"/>
                  <a:gd name="T95" fmla="*/ 2147483647 h 1081"/>
                  <a:gd name="T96" fmla="*/ 2147483647 w 791"/>
                  <a:gd name="T97" fmla="*/ 2147483647 h 1081"/>
                  <a:gd name="T98" fmla="*/ 2147483647 w 791"/>
                  <a:gd name="T99" fmla="*/ 2147483647 h 1081"/>
                  <a:gd name="T100" fmla="*/ 2147483647 w 791"/>
                  <a:gd name="T101" fmla="*/ 2147483647 h 1081"/>
                  <a:gd name="T102" fmla="*/ 2147483647 w 791"/>
                  <a:gd name="T103" fmla="*/ 2147483647 h 1081"/>
                  <a:gd name="T104" fmla="*/ 2147483647 w 791"/>
                  <a:gd name="T105" fmla="*/ 2147483647 h 1081"/>
                  <a:gd name="T106" fmla="*/ 2147483647 w 791"/>
                  <a:gd name="T107" fmla="*/ 2147483647 h 1081"/>
                  <a:gd name="T108" fmla="*/ 2147483647 w 791"/>
                  <a:gd name="T109" fmla="*/ 2147483647 h 1081"/>
                  <a:gd name="T110" fmla="*/ 2147483647 w 791"/>
                  <a:gd name="T111" fmla="*/ 2147483647 h 1081"/>
                  <a:gd name="T112" fmla="*/ 2147483647 w 791"/>
                  <a:gd name="T113" fmla="*/ 2147483647 h 1081"/>
                  <a:gd name="T114" fmla="*/ 2147483647 w 791"/>
                  <a:gd name="T115" fmla="*/ 2147483647 h 1081"/>
                  <a:gd name="T116" fmla="*/ 2147483647 w 791"/>
                  <a:gd name="T117" fmla="*/ 2147483647 h 1081"/>
                  <a:gd name="T118" fmla="*/ 2147483647 w 791"/>
                  <a:gd name="T119" fmla="*/ 2147483647 h 1081"/>
                  <a:gd name="T120" fmla="*/ 2147483647 w 791"/>
                  <a:gd name="T121" fmla="*/ 2147483647 h 1081"/>
                  <a:gd name="T122" fmla="*/ 2147483647 w 791"/>
                  <a:gd name="T123" fmla="*/ 2147483647 h 10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" name="Freeform 32"/>
              <p:cNvSpPr>
                <a:spLocks noEditPoints="1"/>
              </p:cNvSpPr>
              <p:nvPr userDrawn="1"/>
            </p:nvSpPr>
            <p:spPr bwMode="auto">
              <a:xfrm>
                <a:off x="7440069" y="974712"/>
                <a:ext cx="85724" cy="80854"/>
              </a:xfrm>
              <a:custGeom>
                <a:avLst/>
                <a:gdLst>
                  <a:gd name="T0" fmla="*/ 2147483647 w 1181"/>
                  <a:gd name="T1" fmla="*/ 2147483647 h 1122"/>
                  <a:gd name="T2" fmla="*/ 2147483647 w 1181"/>
                  <a:gd name="T3" fmla="*/ 2147483647 h 1122"/>
                  <a:gd name="T4" fmla="*/ 2147483647 w 1181"/>
                  <a:gd name="T5" fmla="*/ 2147483647 h 1122"/>
                  <a:gd name="T6" fmla="*/ 2147483647 w 1181"/>
                  <a:gd name="T7" fmla="*/ 2147483647 h 1122"/>
                  <a:gd name="T8" fmla="*/ 2147483647 w 1181"/>
                  <a:gd name="T9" fmla="*/ 2147483647 h 1122"/>
                  <a:gd name="T10" fmla="*/ 2147483647 w 1181"/>
                  <a:gd name="T11" fmla="*/ 2147483647 h 1122"/>
                  <a:gd name="T12" fmla="*/ 2147483647 w 1181"/>
                  <a:gd name="T13" fmla="*/ 2147483647 h 1122"/>
                  <a:gd name="T14" fmla="*/ 1471226645 w 1181"/>
                  <a:gd name="T15" fmla="*/ 2147483647 h 1122"/>
                  <a:gd name="T16" fmla="*/ 333099003 w 1181"/>
                  <a:gd name="T17" fmla="*/ 2147483647 h 1122"/>
                  <a:gd name="T18" fmla="*/ 27918949 w 1181"/>
                  <a:gd name="T19" fmla="*/ 2147483647 h 1122"/>
                  <a:gd name="T20" fmla="*/ 721656497 w 1181"/>
                  <a:gd name="T21" fmla="*/ 2147483647 h 1122"/>
                  <a:gd name="T22" fmla="*/ 2147483647 w 1181"/>
                  <a:gd name="T23" fmla="*/ 2147483647 h 1122"/>
                  <a:gd name="T24" fmla="*/ 2147483647 w 1181"/>
                  <a:gd name="T25" fmla="*/ 2147483647 h 1122"/>
                  <a:gd name="T26" fmla="*/ 2147483647 w 1181"/>
                  <a:gd name="T27" fmla="*/ 1995711932 h 1122"/>
                  <a:gd name="T28" fmla="*/ 2147483647 w 1181"/>
                  <a:gd name="T29" fmla="*/ 593137882 h 1122"/>
                  <a:gd name="T30" fmla="*/ 2147483647 w 1181"/>
                  <a:gd name="T31" fmla="*/ 26941245 h 1122"/>
                  <a:gd name="T32" fmla="*/ 2147483647 w 1181"/>
                  <a:gd name="T33" fmla="*/ 215550567 h 1122"/>
                  <a:gd name="T34" fmla="*/ 2147483647 w 1181"/>
                  <a:gd name="T35" fmla="*/ 1105815585 h 1122"/>
                  <a:gd name="T36" fmla="*/ 2147483647 w 1181"/>
                  <a:gd name="T37" fmla="*/ 2147483647 h 1122"/>
                  <a:gd name="T38" fmla="*/ 2147483647 w 1181"/>
                  <a:gd name="T39" fmla="*/ 2147483647 h 1122"/>
                  <a:gd name="T40" fmla="*/ 2147483647 w 1181"/>
                  <a:gd name="T41" fmla="*/ 2147483647 h 1122"/>
                  <a:gd name="T42" fmla="*/ 2147483647 w 1181"/>
                  <a:gd name="T43" fmla="*/ 2147483647 h 1122"/>
                  <a:gd name="T44" fmla="*/ 2147483647 w 1181"/>
                  <a:gd name="T45" fmla="*/ 2147483647 h 1122"/>
                  <a:gd name="T46" fmla="*/ 2147483647 w 1181"/>
                  <a:gd name="T47" fmla="*/ 2147483647 h 1122"/>
                  <a:gd name="T48" fmla="*/ 2147483647 w 1181"/>
                  <a:gd name="T49" fmla="*/ 2147483647 h 1122"/>
                  <a:gd name="T50" fmla="*/ 2147483647 w 1181"/>
                  <a:gd name="T51" fmla="*/ 2147483647 h 1122"/>
                  <a:gd name="T52" fmla="*/ 2147483647 w 1181"/>
                  <a:gd name="T53" fmla="*/ 2147483647 h 1122"/>
                  <a:gd name="T54" fmla="*/ 2147483647 w 1181"/>
                  <a:gd name="T55" fmla="*/ 2147483647 h 1122"/>
                  <a:gd name="T56" fmla="*/ 2147483647 w 1181"/>
                  <a:gd name="T57" fmla="*/ 2147483647 h 1122"/>
                  <a:gd name="T58" fmla="*/ 2147483647 w 1181"/>
                  <a:gd name="T59" fmla="*/ 1429141435 h 1122"/>
                  <a:gd name="T60" fmla="*/ 2147483647 w 1181"/>
                  <a:gd name="T61" fmla="*/ 1537290578 h 1122"/>
                  <a:gd name="T62" fmla="*/ 2147483647 w 1181"/>
                  <a:gd name="T63" fmla="*/ 2147483647 h 1122"/>
                  <a:gd name="T64" fmla="*/ 2147483647 w 1181"/>
                  <a:gd name="T65" fmla="*/ 2147483647 h 1122"/>
                  <a:gd name="T66" fmla="*/ 2147483647 w 1181"/>
                  <a:gd name="T67" fmla="*/ 2147483647 h 1122"/>
                  <a:gd name="T68" fmla="*/ 2147483647 w 1181"/>
                  <a:gd name="T69" fmla="*/ 2147483647 h 1122"/>
                  <a:gd name="T70" fmla="*/ 2147483647 w 1181"/>
                  <a:gd name="T71" fmla="*/ 2147483647 h 1122"/>
                  <a:gd name="T72" fmla="*/ 2147483647 w 1181"/>
                  <a:gd name="T73" fmla="*/ 2147483647 h 1122"/>
                  <a:gd name="T74" fmla="*/ 2147483647 w 1181"/>
                  <a:gd name="T75" fmla="*/ 2147483647 h 1122"/>
                  <a:gd name="T76" fmla="*/ 2147483647 w 1181"/>
                  <a:gd name="T77" fmla="*/ 2147483647 h 1122"/>
                  <a:gd name="T78" fmla="*/ 2147483647 w 1181"/>
                  <a:gd name="T79" fmla="*/ 2147483647 h 1122"/>
                  <a:gd name="T80" fmla="*/ 2147483647 w 1181"/>
                  <a:gd name="T81" fmla="*/ 2147483647 h 1122"/>
                  <a:gd name="T82" fmla="*/ 2147483647 w 1181"/>
                  <a:gd name="T83" fmla="*/ 2147483647 h 1122"/>
                  <a:gd name="T84" fmla="*/ 2147483647 w 1181"/>
                  <a:gd name="T85" fmla="*/ 2147483647 h 1122"/>
                  <a:gd name="T86" fmla="*/ 2147483647 w 1181"/>
                  <a:gd name="T87" fmla="*/ 2147483647 h 1122"/>
                  <a:gd name="T88" fmla="*/ 2147483647 w 1181"/>
                  <a:gd name="T89" fmla="*/ 2147483647 h 1122"/>
                  <a:gd name="T90" fmla="*/ 2147483647 w 1181"/>
                  <a:gd name="T91" fmla="*/ 2147483647 h 1122"/>
                  <a:gd name="T92" fmla="*/ 2147483647 w 1181"/>
                  <a:gd name="T93" fmla="*/ 2147483647 h 1122"/>
                  <a:gd name="T94" fmla="*/ 2147483647 w 1181"/>
                  <a:gd name="T95" fmla="*/ 2147483647 h 1122"/>
                  <a:gd name="T96" fmla="*/ 2147483647 w 1181"/>
                  <a:gd name="T97" fmla="*/ 2147483647 h 1122"/>
                  <a:gd name="T98" fmla="*/ 2147483647 w 1181"/>
                  <a:gd name="T99" fmla="*/ 2147483647 h 1122"/>
                  <a:gd name="T100" fmla="*/ 2147483647 w 1181"/>
                  <a:gd name="T101" fmla="*/ 2147483647 h 1122"/>
                  <a:gd name="T102" fmla="*/ 2147483647 w 1181"/>
                  <a:gd name="T103" fmla="*/ 2147483647 h 1122"/>
                  <a:gd name="T104" fmla="*/ 2147483647 w 1181"/>
                  <a:gd name="T105" fmla="*/ 2147483647 h 1122"/>
                  <a:gd name="T106" fmla="*/ 2147483647 w 1181"/>
                  <a:gd name="T107" fmla="*/ 2147483647 h 1122"/>
                  <a:gd name="T108" fmla="*/ 2147483647 w 1181"/>
                  <a:gd name="T109" fmla="*/ 2147483647 h 11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6" name="Freeform 33"/>
              <p:cNvSpPr>
                <a:spLocks/>
              </p:cNvSpPr>
              <p:nvPr userDrawn="1"/>
            </p:nvSpPr>
            <p:spPr bwMode="auto">
              <a:xfrm>
                <a:off x="7359107" y="974712"/>
                <a:ext cx="66674" cy="79269"/>
              </a:xfrm>
              <a:custGeom>
                <a:avLst/>
                <a:gdLst>
                  <a:gd name="T0" fmla="*/ 2147483647 w 941"/>
                  <a:gd name="T1" fmla="*/ 2147483647 h 1080"/>
                  <a:gd name="T2" fmla="*/ 2147483647 w 941"/>
                  <a:gd name="T3" fmla="*/ 2147483647 h 1080"/>
                  <a:gd name="T4" fmla="*/ 2147483647 w 941"/>
                  <a:gd name="T5" fmla="*/ 2147483647 h 1080"/>
                  <a:gd name="T6" fmla="*/ 2147483647 w 941"/>
                  <a:gd name="T7" fmla="*/ 2147483647 h 1080"/>
                  <a:gd name="T8" fmla="*/ 2147483647 w 941"/>
                  <a:gd name="T9" fmla="*/ 2147483647 h 1080"/>
                  <a:gd name="T10" fmla="*/ 1739083520 w 941"/>
                  <a:gd name="T11" fmla="*/ 2147483647 h 1080"/>
                  <a:gd name="T12" fmla="*/ 932680125 w 941"/>
                  <a:gd name="T13" fmla="*/ 2147483647 h 1080"/>
                  <a:gd name="T14" fmla="*/ 0 w 941"/>
                  <a:gd name="T15" fmla="*/ 2147483647 h 1080"/>
                  <a:gd name="T16" fmla="*/ 0 w 941"/>
                  <a:gd name="T17" fmla="*/ 0 h 1080"/>
                  <a:gd name="T18" fmla="*/ 1008090757 w 941"/>
                  <a:gd name="T19" fmla="*/ 58122013 h 1080"/>
                  <a:gd name="T20" fmla="*/ 1739083520 w 941"/>
                  <a:gd name="T21" fmla="*/ 86986351 h 1080"/>
                  <a:gd name="T22" fmla="*/ 2147483647 w 941"/>
                  <a:gd name="T23" fmla="*/ 58122013 h 1080"/>
                  <a:gd name="T24" fmla="*/ 2147483647 w 941"/>
                  <a:gd name="T25" fmla="*/ 0 h 1080"/>
                  <a:gd name="T26" fmla="*/ 2147483647 w 941"/>
                  <a:gd name="T27" fmla="*/ 2147483647 h 1080"/>
                  <a:gd name="T28" fmla="*/ 2147483647 w 941"/>
                  <a:gd name="T29" fmla="*/ 2147483647 h 1080"/>
                  <a:gd name="T30" fmla="*/ 2147483647 w 941"/>
                  <a:gd name="T31" fmla="*/ 2147483647 h 1080"/>
                  <a:gd name="T32" fmla="*/ 2147483647 w 941"/>
                  <a:gd name="T33" fmla="*/ 2147483647 h 1080"/>
                  <a:gd name="T34" fmla="*/ 2147483647 w 941"/>
                  <a:gd name="T35" fmla="*/ 2147483647 h 1080"/>
                  <a:gd name="T36" fmla="*/ 2147483647 w 941"/>
                  <a:gd name="T37" fmla="*/ 2147483647 h 1080"/>
                  <a:gd name="T38" fmla="*/ 2147483647 w 941"/>
                  <a:gd name="T39" fmla="*/ 2147483647 h 1080"/>
                  <a:gd name="T40" fmla="*/ 2147483647 w 941"/>
                  <a:gd name="T41" fmla="*/ 2147483647 h 1080"/>
                  <a:gd name="T42" fmla="*/ 2147483647 w 941"/>
                  <a:gd name="T43" fmla="*/ 2147483647 h 1080"/>
                  <a:gd name="T44" fmla="*/ 2147483647 w 941"/>
                  <a:gd name="T45" fmla="*/ 2147483647 h 1080"/>
                  <a:gd name="T46" fmla="*/ 2147483647 w 941"/>
                  <a:gd name="T47" fmla="*/ 2147483647 h 1080"/>
                  <a:gd name="T48" fmla="*/ 2147483647 w 941"/>
                  <a:gd name="T49" fmla="*/ 2147483647 h 1080"/>
                  <a:gd name="T50" fmla="*/ 2147483647 w 941"/>
                  <a:gd name="T51" fmla="*/ 2147483647 h 1080"/>
                  <a:gd name="T52" fmla="*/ 2147483647 w 941"/>
                  <a:gd name="T53" fmla="*/ 2147483647 h 1080"/>
                  <a:gd name="T54" fmla="*/ 2147483647 w 941"/>
                  <a:gd name="T55" fmla="*/ 2147483647 h 1080"/>
                  <a:gd name="T56" fmla="*/ 2147483647 w 941"/>
                  <a:gd name="T57" fmla="*/ 2147483647 h 1080"/>
                  <a:gd name="T58" fmla="*/ 2147483647 w 941"/>
                  <a:gd name="T59" fmla="*/ 2147483647 h 1080"/>
                  <a:gd name="T60" fmla="*/ 2147483647 w 941"/>
                  <a:gd name="T61" fmla="*/ 2147483647 h 1080"/>
                  <a:gd name="T62" fmla="*/ 2147483647 w 941"/>
                  <a:gd name="T63" fmla="*/ 0 h 1080"/>
                  <a:gd name="T64" fmla="*/ 2147483647 w 941"/>
                  <a:gd name="T65" fmla="*/ 58122013 h 1080"/>
                  <a:gd name="T66" fmla="*/ 2147483647 w 941"/>
                  <a:gd name="T67" fmla="*/ 86986351 h 1080"/>
                  <a:gd name="T68" fmla="*/ 2147483647 w 941"/>
                  <a:gd name="T69" fmla="*/ 58122013 h 1080"/>
                  <a:gd name="T70" fmla="*/ 2147483647 w 941"/>
                  <a:gd name="T71" fmla="*/ 0 h 1080"/>
                  <a:gd name="T72" fmla="*/ 2147483647 w 941"/>
                  <a:gd name="T73" fmla="*/ 2147483647 h 1080"/>
                  <a:gd name="T74" fmla="*/ 2147483647 w 941"/>
                  <a:gd name="T75" fmla="*/ 2147483647 h 1080"/>
                  <a:gd name="T76" fmla="*/ 2147483647 w 941"/>
                  <a:gd name="T77" fmla="*/ 2147483647 h 1080"/>
                  <a:gd name="T78" fmla="*/ 2147483647 w 941"/>
                  <a:gd name="T79" fmla="*/ 2147483647 h 1080"/>
                  <a:gd name="T80" fmla="*/ 2147483647 w 941"/>
                  <a:gd name="T81" fmla="*/ 2147483647 h 1080"/>
                  <a:gd name="T82" fmla="*/ 2147483647 w 941"/>
                  <a:gd name="T83" fmla="*/ 2147483647 h 1080"/>
                  <a:gd name="T84" fmla="*/ 2147483647 w 941"/>
                  <a:gd name="T85" fmla="*/ 2147483647 h 1080"/>
                  <a:gd name="T86" fmla="*/ 2147483647 w 941"/>
                  <a:gd name="T87" fmla="*/ 2147483647 h 1080"/>
                  <a:gd name="T88" fmla="*/ 2147483647 w 941"/>
                  <a:gd name="T89" fmla="*/ 2147483647 h 1080"/>
                  <a:gd name="T90" fmla="*/ 2147483647 w 941"/>
                  <a:gd name="T91" fmla="*/ 2147483647 h 1080"/>
                  <a:gd name="T92" fmla="*/ 2147483647 w 941"/>
                  <a:gd name="T93" fmla="*/ 2147483647 h 1080"/>
                  <a:gd name="T94" fmla="*/ 2147483647 w 941"/>
                  <a:gd name="T95" fmla="*/ 2147483647 h 1080"/>
                  <a:gd name="T96" fmla="*/ 2147483647 w 941"/>
                  <a:gd name="T97" fmla="*/ 2147483647 h 1080"/>
                  <a:gd name="T98" fmla="*/ 2147483647 w 941"/>
                  <a:gd name="T99" fmla="*/ 2147483647 h 1080"/>
                  <a:gd name="T100" fmla="*/ 2147483647 w 941"/>
                  <a:gd name="T101" fmla="*/ 2147483647 h 1080"/>
                  <a:gd name="T102" fmla="*/ 2147483647 w 941"/>
                  <a:gd name="T103" fmla="*/ 2147483647 h 1080"/>
                  <a:gd name="T104" fmla="*/ 2147483647 w 941"/>
                  <a:gd name="T105" fmla="*/ 2147483647 h 1080"/>
                  <a:gd name="T106" fmla="*/ 2147483647 w 941"/>
                  <a:gd name="T107" fmla="*/ 2147483647 h 1080"/>
                  <a:gd name="T108" fmla="*/ 2147483647 w 941"/>
                  <a:gd name="T109" fmla="*/ 2147483647 h 1080"/>
                  <a:gd name="T110" fmla="*/ 2147483647 w 941"/>
                  <a:gd name="T111" fmla="*/ 2147483647 h 1080"/>
                  <a:gd name="T112" fmla="*/ 2147483647 w 941"/>
                  <a:gd name="T113" fmla="*/ 2147483647 h 108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7" name="Freeform 34"/>
              <p:cNvSpPr>
                <a:spLocks/>
              </p:cNvSpPr>
              <p:nvPr userDrawn="1"/>
            </p:nvSpPr>
            <p:spPr bwMode="auto">
              <a:xfrm>
                <a:off x="7276558" y="974712"/>
                <a:ext cx="66674" cy="80854"/>
              </a:xfrm>
              <a:custGeom>
                <a:avLst/>
                <a:gdLst>
                  <a:gd name="T0" fmla="*/ 2147483647 w 934"/>
                  <a:gd name="T1" fmla="*/ 2147483647 h 1122"/>
                  <a:gd name="T2" fmla="*/ 2147483647 w 934"/>
                  <a:gd name="T3" fmla="*/ 2147483647 h 1122"/>
                  <a:gd name="T4" fmla="*/ 2147483647 w 934"/>
                  <a:gd name="T5" fmla="*/ 2147483647 h 1122"/>
                  <a:gd name="T6" fmla="*/ 1272472005 w 934"/>
                  <a:gd name="T7" fmla="*/ 2147483647 h 1122"/>
                  <a:gd name="T8" fmla="*/ 389600453 w 934"/>
                  <a:gd name="T9" fmla="*/ 2147483647 h 1122"/>
                  <a:gd name="T10" fmla="*/ 25825895 w 934"/>
                  <a:gd name="T11" fmla="*/ 2147483647 h 1122"/>
                  <a:gd name="T12" fmla="*/ 104037496 w 934"/>
                  <a:gd name="T13" fmla="*/ 2147483647 h 1122"/>
                  <a:gd name="T14" fmla="*/ 389600453 w 934"/>
                  <a:gd name="T15" fmla="*/ 2147483647 h 1122"/>
                  <a:gd name="T16" fmla="*/ 960721299 w 934"/>
                  <a:gd name="T17" fmla="*/ 2147483647 h 1122"/>
                  <a:gd name="T18" fmla="*/ 1791941060 w 934"/>
                  <a:gd name="T19" fmla="*/ 2147483647 h 1122"/>
                  <a:gd name="T20" fmla="*/ 2147483647 w 934"/>
                  <a:gd name="T21" fmla="*/ 2147483647 h 1122"/>
                  <a:gd name="T22" fmla="*/ 2147483647 w 934"/>
                  <a:gd name="T23" fmla="*/ 2147483647 h 1122"/>
                  <a:gd name="T24" fmla="*/ 2147483647 w 934"/>
                  <a:gd name="T25" fmla="*/ 2147483647 h 1122"/>
                  <a:gd name="T26" fmla="*/ 2147483647 w 934"/>
                  <a:gd name="T27" fmla="*/ 2022653176 h 1122"/>
                  <a:gd name="T28" fmla="*/ 2147483647 w 934"/>
                  <a:gd name="T29" fmla="*/ 1186649623 h 1122"/>
                  <a:gd name="T30" fmla="*/ 2147483647 w 934"/>
                  <a:gd name="T31" fmla="*/ 566191449 h 1122"/>
                  <a:gd name="T32" fmla="*/ 2147483647 w 934"/>
                  <a:gd name="T33" fmla="*/ 161662889 h 1122"/>
                  <a:gd name="T34" fmla="*/ 2147483647 w 934"/>
                  <a:gd name="T35" fmla="*/ 0 h 1122"/>
                  <a:gd name="T36" fmla="*/ 2147483647 w 934"/>
                  <a:gd name="T37" fmla="*/ 107775283 h 1122"/>
                  <a:gd name="T38" fmla="*/ 2147483647 w 934"/>
                  <a:gd name="T39" fmla="*/ 674340664 h 1122"/>
                  <a:gd name="T40" fmla="*/ 2147483647 w 934"/>
                  <a:gd name="T41" fmla="*/ 1645065861 h 1122"/>
                  <a:gd name="T42" fmla="*/ 2147483647 w 934"/>
                  <a:gd name="T43" fmla="*/ 2147483647 h 1122"/>
                  <a:gd name="T44" fmla="*/ 2147483647 w 934"/>
                  <a:gd name="T45" fmla="*/ 2147483647 h 1122"/>
                  <a:gd name="T46" fmla="*/ 2147483647 w 934"/>
                  <a:gd name="T47" fmla="*/ 2147483647 h 1122"/>
                  <a:gd name="T48" fmla="*/ 2147483647 w 934"/>
                  <a:gd name="T49" fmla="*/ 2022653176 h 1122"/>
                  <a:gd name="T50" fmla="*/ 2147483647 w 934"/>
                  <a:gd name="T51" fmla="*/ 1645065861 h 1122"/>
                  <a:gd name="T52" fmla="*/ 2147483647 w 934"/>
                  <a:gd name="T53" fmla="*/ 1618124616 h 1122"/>
                  <a:gd name="T54" fmla="*/ 2147483647 w 934"/>
                  <a:gd name="T55" fmla="*/ 1860616356 h 1122"/>
                  <a:gd name="T56" fmla="*/ 2147483647 w 934"/>
                  <a:gd name="T57" fmla="*/ 2147483647 h 1122"/>
                  <a:gd name="T58" fmla="*/ 2147483647 w 934"/>
                  <a:gd name="T59" fmla="*/ 2147483647 h 1122"/>
                  <a:gd name="T60" fmla="*/ 2147483647 w 934"/>
                  <a:gd name="T61" fmla="*/ 2147483647 h 1122"/>
                  <a:gd name="T62" fmla="*/ 2147483647 w 934"/>
                  <a:gd name="T63" fmla="*/ 2147483647 h 1122"/>
                  <a:gd name="T64" fmla="*/ 2147483647 w 934"/>
                  <a:gd name="T65" fmla="*/ 2147483647 h 1122"/>
                  <a:gd name="T66" fmla="*/ 2147483647 w 934"/>
                  <a:gd name="T67" fmla="*/ 2147483647 h 1122"/>
                  <a:gd name="T68" fmla="*/ 2147483647 w 934"/>
                  <a:gd name="T69" fmla="*/ 2147483647 h 1122"/>
                  <a:gd name="T70" fmla="*/ 2147483647 w 934"/>
                  <a:gd name="T71" fmla="*/ 2147483647 h 1122"/>
                  <a:gd name="T72" fmla="*/ 2147483647 w 934"/>
                  <a:gd name="T73" fmla="*/ 2147483647 h 1122"/>
                  <a:gd name="T74" fmla="*/ 2147483647 w 934"/>
                  <a:gd name="T75" fmla="*/ 2147483647 h 1122"/>
                  <a:gd name="T76" fmla="*/ 2147483647 w 934"/>
                  <a:gd name="T77" fmla="*/ 2147483647 h 1122"/>
                  <a:gd name="T78" fmla="*/ 2147483647 w 934"/>
                  <a:gd name="T79" fmla="*/ 2147483647 h 1122"/>
                  <a:gd name="T80" fmla="*/ 2147483647 w 934"/>
                  <a:gd name="T81" fmla="*/ 2147483647 h 1122"/>
                  <a:gd name="T82" fmla="*/ 2147483647 w 934"/>
                  <a:gd name="T83" fmla="*/ 2147483647 h 1122"/>
                  <a:gd name="T84" fmla="*/ 2147483647 w 934"/>
                  <a:gd name="T85" fmla="*/ 2147483647 h 1122"/>
                  <a:gd name="T86" fmla="*/ 2147483647 w 934"/>
                  <a:gd name="T87" fmla="*/ 2147483647 h 1122"/>
                  <a:gd name="T88" fmla="*/ 2147483647 w 934"/>
                  <a:gd name="T89" fmla="*/ 2147483647 h 1122"/>
                  <a:gd name="T90" fmla="*/ 2147483647 w 934"/>
                  <a:gd name="T91" fmla="*/ 2147483647 h 1122"/>
                  <a:gd name="T92" fmla="*/ 2147483647 w 934"/>
                  <a:gd name="T93" fmla="*/ 2147483647 h 1122"/>
                  <a:gd name="T94" fmla="*/ 2147483647 w 934"/>
                  <a:gd name="T95" fmla="*/ 2147483647 h 1122"/>
                  <a:gd name="T96" fmla="*/ 2147483647 w 934"/>
                  <a:gd name="T97" fmla="*/ 2147483647 h 1122"/>
                  <a:gd name="T98" fmla="*/ 2147483647 w 934"/>
                  <a:gd name="T99" fmla="*/ 2147483647 h 1122"/>
                  <a:gd name="T100" fmla="*/ 2147483647 w 934"/>
                  <a:gd name="T101" fmla="*/ 2147483647 h 11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8" name="Freeform 35"/>
              <p:cNvSpPr>
                <a:spLocks noEditPoints="1"/>
              </p:cNvSpPr>
              <p:nvPr userDrawn="1"/>
            </p:nvSpPr>
            <p:spPr bwMode="auto">
              <a:xfrm>
                <a:off x="7200359" y="974712"/>
                <a:ext cx="71437" cy="79269"/>
              </a:xfrm>
              <a:custGeom>
                <a:avLst/>
                <a:gdLst>
                  <a:gd name="T0" fmla="*/ 2147483647 w 1001"/>
                  <a:gd name="T1" fmla="*/ 2147483647 h 1104"/>
                  <a:gd name="T2" fmla="*/ 2147483647 w 1001"/>
                  <a:gd name="T3" fmla="*/ 2147483647 h 1104"/>
                  <a:gd name="T4" fmla="*/ 2147483647 w 1001"/>
                  <a:gd name="T5" fmla="*/ 2147483647 h 1104"/>
                  <a:gd name="T6" fmla="*/ 2147483647 w 1001"/>
                  <a:gd name="T7" fmla="*/ 2147483647 h 1104"/>
                  <a:gd name="T8" fmla="*/ 2147483647 w 1001"/>
                  <a:gd name="T9" fmla="*/ 2147483647 h 1104"/>
                  <a:gd name="T10" fmla="*/ 2075042528 w 1001"/>
                  <a:gd name="T11" fmla="*/ 2147483647 h 1104"/>
                  <a:gd name="T12" fmla="*/ 1867505697 w 1001"/>
                  <a:gd name="T13" fmla="*/ 2147483647 h 1104"/>
                  <a:gd name="T14" fmla="*/ 1400808775 w 1001"/>
                  <a:gd name="T15" fmla="*/ 2147483647 h 1104"/>
                  <a:gd name="T16" fmla="*/ 933750315 w 1001"/>
                  <a:gd name="T17" fmla="*/ 2147483647 h 1104"/>
                  <a:gd name="T18" fmla="*/ 596452634 w 1001"/>
                  <a:gd name="T19" fmla="*/ 2147483647 h 1104"/>
                  <a:gd name="T20" fmla="*/ 0 w 1001"/>
                  <a:gd name="T21" fmla="*/ 2147483647 h 1104"/>
                  <a:gd name="T22" fmla="*/ 2147483647 w 1001"/>
                  <a:gd name="T23" fmla="*/ 0 h 1104"/>
                  <a:gd name="T24" fmla="*/ 2147483647 w 1001"/>
                  <a:gd name="T25" fmla="*/ 0 h 1104"/>
                  <a:gd name="T26" fmla="*/ 2147483647 w 1001"/>
                  <a:gd name="T27" fmla="*/ 2147483647 h 1104"/>
                  <a:gd name="T28" fmla="*/ 2147483647 w 1001"/>
                  <a:gd name="T29" fmla="*/ 2147483647 h 1104"/>
                  <a:gd name="T30" fmla="*/ 2147483647 w 1001"/>
                  <a:gd name="T31" fmla="*/ 2147483647 h 1104"/>
                  <a:gd name="T32" fmla="*/ 2147483647 w 1001"/>
                  <a:gd name="T33" fmla="*/ 2147483647 h 1104"/>
                  <a:gd name="T34" fmla="*/ 2147483647 w 1001"/>
                  <a:gd name="T35" fmla="*/ 2147483647 h 1104"/>
                  <a:gd name="T36" fmla="*/ 2147483647 w 1001"/>
                  <a:gd name="T37" fmla="*/ 2147483647 h 1104"/>
                  <a:gd name="T38" fmla="*/ 2147483647 w 1001"/>
                  <a:gd name="T39" fmla="*/ 2147483647 h 1104"/>
                  <a:gd name="T40" fmla="*/ 2147483647 w 1001"/>
                  <a:gd name="T41" fmla="*/ 2147483647 h 1104"/>
                  <a:gd name="T42" fmla="*/ 2147483647 w 1001"/>
                  <a:gd name="T43" fmla="*/ 2147483647 h 1104"/>
                  <a:gd name="T44" fmla="*/ 2147483647 w 1001"/>
                  <a:gd name="T45" fmla="*/ 2147483647 h 1104"/>
                  <a:gd name="T46" fmla="*/ 2147483647 w 1001"/>
                  <a:gd name="T47" fmla="*/ 2147483647 h 1104"/>
                  <a:gd name="T48" fmla="*/ 2147483647 w 1001"/>
                  <a:gd name="T49" fmla="*/ 2147483647 h 1104"/>
                  <a:gd name="T50" fmla="*/ 2147483647 w 1001"/>
                  <a:gd name="T51" fmla="*/ 2147483647 h 1104"/>
                  <a:gd name="T52" fmla="*/ 2147483647 w 1001"/>
                  <a:gd name="T53" fmla="*/ 2147483647 h 1104"/>
                  <a:gd name="T54" fmla="*/ 2147483647 w 1001"/>
                  <a:gd name="T55" fmla="*/ 2147483647 h 1104"/>
                  <a:gd name="T56" fmla="*/ 2147483647 w 1001"/>
                  <a:gd name="T57" fmla="*/ 2147483647 h 1104"/>
                  <a:gd name="T58" fmla="*/ 2147483647 w 1001"/>
                  <a:gd name="T59" fmla="*/ 2147483647 h 1104"/>
                  <a:gd name="T60" fmla="*/ 2147483647 w 1001"/>
                  <a:gd name="T61" fmla="*/ 2147483647 h 1104"/>
                  <a:gd name="T62" fmla="*/ 2147483647 w 1001"/>
                  <a:gd name="T63" fmla="*/ 2147483647 h 1104"/>
                  <a:gd name="T64" fmla="*/ 2147483647 w 1001"/>
                  <a:gd name="T65" fmla="*/ 2147483647 h 1104"/>
                  <a:gd name="T66" fmla="*/ 2147483647 w 1001"/>
                  <a:gd name="T67" fmla="*/ 2147483647 h 1104"/>
                  <a:gd name="T68" fmla="*/ 2147483647 w 1001"/>
                  <a:gd name="T69" fmla="*/ 2147483647 h 1104"/>
                  <a:gd name="T70" fmla="*/ 2147483647 w 1001"/>
                  <a:gd name="T71" fmla="*/ 2147483647 h 1104"/>
                  <a:gd name="T72" fmla="*/ 2147483647 w 1001"/>
                  <a:gd name="T73" fmla="*/ 2147483647 h 1104"/>
                  <a:gd name="T74" fmla="*/ 2147483647 w 1001"/>
                  <a:gd name="T75" fmla="*/ 2147483647 h 1104"/>
                  <a:gd name="T76" fmla="*/ 2147483647 w 1001"/>
                  <a:gd name="T77" fmla="*/ 2147483647 h 1104"/>
                  <a:gd name="T78" fmla="*/ 2147483647 w 1001"/>
                  <a:gd name="T79" fmla="*/ 2147483647 h 1104"/>
                  <a:gd name="T80" fmla="*/ 2147483647 w 1001"/>
                  <a:gd name="T81" fmla="*/ 2147483647 h 1104"/>
                  <a:gd name="T82" fmla="*/ 2147483647 w 1001"/>
                  <a:gd name="T83" fmla="*/ 2147483647 h 1104"/>
                  <a:gd name="T84" fmla="*/ 2147483647 w 1001"/>
                  <a:gd name="T85" fmla="*/ 2147483647 h 1104"/>
                  <a:gd name="T86" fmla="*/ 2147483647 w 1001"/>
                  <a:gd name="T87" fmla="*/ 2147483647 h 11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9" name="Freeform 36"/>
              <p:cNvSpPr>
                <a:spLocks noEditPoints="1"/>
              </p:cNvSpPr>
              <p:nvPr userDrawn="1"/>
            </p:nvSpPr>
            <p:spPr bwMode="auto">
              <a:xfrm>
                <a:off x="7144797" y="974712"/>
                <a:ext cx="49212" cy="79269"/>
              </a:xfrm>
              <a:custGeom>
                <a:avLst/>
                <a:gdLst>
                  <a:gd name="T0" fmla="*/ 2147483647 w 689"/>
                  <a:gd name="T1" fmla="*/ 2147483647 h 1080"/>
                  <a:gd name="T2" fmla="*/ 2147483647 w 689"/>
                  <a:gd name="T3" fmla="*/ 2147483647 h 1080"/>
                  <a:gd name="T4" fmla="*/ 2147483647 w 689"/>
                  <a:gd name="T5" fmla="*/ 2147483647 h 1080"/>
                  <a:gd name="T6" fmla="*/ 2147483647 w 689"/>
                  <a:gd name="T7" fmla="*/ 2147483647 h 1080"/>
                  <a:gd name="T8" fmla="*/ 963058484 w 689"/>
                  <a:gd name="T9" fmla="*/ 2147483647 h 1080"/>
                  <a:gd name="T10" fmla="*/ 2147483647 w 689"/>
                  <a:gd name="T11" fmla="*/ 0 h 1080"/>
                  <a:gd name="T12" fmla="*/ 2147483647 w 689"/>
                  <a:gd name="T13" fmla="*/ 86986351 h 1080"/>
                  <a:gd name="T14" fmla="*/ 2147483647 w 689"/>
                  <a:gd name="T15" fmla="*/ 377213794 h 1080"/>
                  <a:gd name="T16" fmla="*/ 2147483647 w 689"/>
                  <a:gd name="T17" fmla="*/ 899541309 h 1080"/>
                  <a:gd name="T18" fmla="*/ 2147483647 w 689"/>
                  <a:gd name="T19" fmla="*/ 1625104485 h 1080"/>
                  <a:gd name="T20" fmla="*/ 2147483647 w 689"/>
                  <a:gd name="T21" fmla="*/ 2147483647 h 1080"/>
                  <a:gd name="T22" fmla="*/ 2147483647 w 689"/>
                  <a:gd name="T23" fmla="*/ 2147483647 h 1080"/>
                  <a:gd name="T24" fmla="*/ 2147483647 w 689"/>
                  <a:gd name="T25" fmla="*/ 2147483647 h 1080"/>
                  <a:gd name="T26" fmla="*/ 2147483647 w 689"/>
                  <a:gd name="T27" fmla="*/ 2147483647 h 1080"/>
                  <a:gd name="T28" fmla="*/ 2147483647 w 689"/>
                  <a:gd name="T29" fmla="*/ 2147483647 h 1080"/>
                  <a:gd name="T30" fmla="*/ 2147483647 w 689"/>
                  <a:gd name="T31" fmla="*/ 2147483647 h 1080"/>
                  <a:gd name="T32" fmla="*/ 2147483647 w 689"/>
                  <a:gd name="T33" fmla="*/ 2147483647 h 1080"/>
                  <a:gd name="T34" fmla="*/ 2147483647 w 689"/>
                  <a:gd name="T35" fmla="*/ 2147483647 h 1080"/>
                  <a:gd name="T36" fmla="*/ 2147483647 w 689"/>
                  <a:gd name="T37" fmla="*/ 2147483647 h 1080"/>
                  <a:gd name="T38" fmla="*/ 2147483647 w 689"/>
                  <a:gd name="T39" fmla="*/ 2147483647 h 1080"/>
                  <a:gd name="T40" fmla="*/ 2147483647 w 689"/>
                  <a:gd name="T41" fmla="*/ 2147483647 h 1080"/>
                  <a:gd name="T42" fmla="*/ 2147483647 w 689"/>
                  <a:gd name="T43" fmla="*/ 2147483647 h 1080"/>
                  <a:gd name="T44" fmla="*/ 2147483647 w 689"/>
                  <a:gd name="T45" fmla="*/ 2147483647 h 1080"/>
                  <a:gd name="T46" fmla="*/ 2147483647 w 689"/>
                  <a:gd name="T47" fmla="*/ 2147483647 h 1080"/>
                  <a:gd name="T48" fmla="*/ 2147483647 w 689"/>
                  <a:gd name="T49" fmla="*/ 2147483647 h 1080"/>
                  <a:gd name="T50" fmla="*/ 2147483647 w 689"/>
                  <a:gd name="T51" fmla="*/ 2147483647 h 1080"/>
                  <a:gd name="T52" fmla="*/ 2147483647 w 689"/>
                  <a:gd name="T53" fmla="*/ 2147483647 h 1080"/>
                  <a:gd name="T54" fmla="*/ 2147483647 w 689"/>
                  <a:gd name="T55" fmla="*/ 2147483647 h 1080"/>
                  <a:gd name="T56" fmla="*/ 2147483647 w 689"/>
                  <a:gd name="T57" fmla="*/ 2147483647 h 1080"/>
                  <a:gd name="T58" fmla="*/ 2147483647 w 689"/>
                  <a:gd name="T59" fmla="*/ 2147483647 h 1080"/>
                  <a:gd name="T60" fmla="*/ 2147483647 w 689"/>
                  <a:gd name="T61" fmla="*/ 2147483647 h 1080"/>
                  <a:gd name="T62" fmla="*/ 2147483647 w 689"/>
                  <a:gd name="T63" fmla="*/ 2147483647 h 1080"/>
                  <a:gd name="T64" fmla="*/ 2147483647 w 689"/>
                  <a:gd name="T65" fmla="*/ 2147483647 h 1080"/>
                  <a:gd name="T66" fmla="*/ 2147483647 w 689"/>
                  <a:gd name="T67" fmla="*/ 2147483647 h 1080"/>
                  <a:gd name="T68" fmla="*/ 2147483647 w 689"/>
                  <a:gd name="T69" fmla="*/ 2147483647 h 1080"/>
                  <a:gd name="T70" fmla="*/ 2147483647 w 689"/>
                  <a:gd name="T71" fmla="*/ 2147483647 h 1080"/>
                  <a:gd name="T72" fmla="*/ 2147483647 w 689"/>
                  <a:gd name="T73" fmla="*/ 2147483647 h 1080"/>
                  <a:gd name="T74" fmla="*/ 2147483647 w 689"/>
                  <a:gd name="T75" fmla="*/ 2147483647 h 1080"/>
                  <a:gd name="T76" fmla="*/ 2147483647 w 689"/>
                  <a:gd name="T77" fmla="*/ 2147483647 h 1080"/>
                  <a:gd name="T78" fmla="*/ 2147483647 w 689"/>
                  <a:gd name="T79" fmla="*/ 2147483647 h 1080"/>
                  <a:gd name="T80" fmla="*/ 2147483647 w 689"/>
                  <a:gd name="T81" fmla="*/ 2147483647 h 1080"/>
                  <a:gd name="T82" fmla="*/ 2147483647 w 689"/>
                  <a:gd name="T83" fmla="*/ 2147483647 h 1080"/>
                  <a:gd name="T84" fmla="*/ 2147483647 w 689"/>
                  <a:gd name="T85" fmla="*/ 2031575880 h 1080"/>
                  <a:gd name="T86" fmla="*/ 2147483647 w 689"/>
                  <a:gd name="T87" fmla="*/ 1857204557 h 1080"/>
                  <a:gd name="T88" fmla="*/ 2147483647 w 689"/>
                  <a:gd name="T89" fmla="*/ 1799475881 h 1080"/>
                  <a:gd name="T90" fmla="*/ 2147483647 w 689"/>
                  <a:gd name="T91" fmla="*/ 1741348510 h 1080"/>
                  <a:gd name="T92" fmla="*/ 2147483647 w 689"/>
                  <a:gd name="T93" fmla="*/ 1741348510 h 10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0" name="Freeform 37"/>
              <p:cNvSpPr>
                <a:spLocks/>
              </p:cNvSpPr>
              <p:nvPr userDrawn="1"/>
            </p:nvSpPr>
            <p:spPr bwMode="auto">
              <a:xfrm>
                <a:off x="7074948" y="974712"/>
                <a:ext cx="57149" cy="79269"/>
              </a:xfrm>
              <a:custGeom>
                <a:avLst/>
                <a:gdLst>
                  <a:gd name="T0" fmla="*/ 2147483647 w 794"/>
                  <a:gd name="T1" fmla="*/ 2147483647 h 1081"/>
                  <a:gd name="T2" fmla="*/ 2147483647 w 794"/>
                  <a:gd name="T3" fmla="*/ 2147483647 h 1081"/>
                  <a:gd name="T4" fmla="*/ 2147483647 w 794"/>
                  <a:gd name="T5" fmla="*/ 2147483647 h 1081"/>
                  <a:gd name="T6" fmla="*/ 2147483647 w 794"/>
                  <a:gd name="T7" fmla="*/ 2147483647 h 1081"/>
                  <a:gd name="T8" fmla="*/ 2147483647 w 794"/>
                  <a:gd name="T9" fmla="*/ 2147483647 h 1081"/>
                  <a:gd name="T10" fmla="*/ 1851701232 w 794"/>
                  <a:gd name="T11" fmla="*/ 2147483647 h 1081"/>
                  <a:gd name="T12" fmla="*/ 992967258 w 794"/>
                  <a:gd name="T13" fmla="*/ 2147483647 h 1081"/>
                  <a:gd name="T14" fmla="*/ 0 w 794"/>
                  <a:gd name="T15" fmla="*/ 2147483647 h 1081"/>
                  <a:gd name="T16" fmla="*/ 0 w 794"/>
                  <a:gd name="T17" fmla="*/ 28784106 h 1081"/>
                  <a:gd name="T18" fmla="*/ 1046663710 w 794"/>
                  <a:gd name="T19" fmla="*/ 86744851 h 1081"/>
                  <a:gd name="T20" fmla="*/ 1851701232 w 794"/>
                  <a:gd name="T21" fmla="*/ 115528958 h 1081"/>
                  <a:gd name="T22" fmla="*/ 2147483647 w 794"/>
                  <a:gd name="T23" fmla="*/ 86744851 h 1081"/>
                  <a:gd name="T24" fmla="*/ 2147483647 w 794"/>
                  <a:gd name="T25" fmla="*/ 28784106 h 1081"/>
                  <a:gd name="T26" fmla="*/ 2147483647 w 794"/>
                  <a:gd name="T27" fmla="*/ 2147483647 h 1081"/>
                  <a:gd name="T28" fmla="*/ 2147483647 w 794"/>
                  <a:gd name="T29" fmla="*/ 2147483647 h 1081"/>
                  <a:gd name="T30" fmla="*/ 2147483647 w 794"/>
                  <a:gd name="T31" fmla="*/ 2147483647 h 1081"/>
                  <a:gd name="T32" fmla="*/ 2147483647 w 794"/>
                  <a:gd name="T33" fmla="*/ 2147483647 h 1081"/>
                  <a:gd name="T34" fmla="*/ 2147483647 w 794"/>
                  <a:gd name="T35" fmla="*/ 2147483647 h 1081"/>
                  <a:gd name="T36" fmla="*/ 2147483647 w 794"/>
                  <a:gd name="T37" fmla="*/ 2147483647 h 1081"/>
                  <a:gd name="T38" fmla="*/ 2147483647 w 794"/>
                  <a:gd name="T39" fmla="*/ 2147483647 h 1081"/>
                  <a:gd name="T40" fmla="*/ 2147483647 w 794"/>
                  <a:gd name="T41" fmla="*/ 2147483647 h 1081"/>
                  <a:gd name="T42" fmla="*/ 2147483647 w 794"/>
                  <a:gd name="T43" fmla="*/ 2147483647 h 1081"/>
                  <a:gd name="T44" fmla="*/ 2147483647 w 794"/>
                  <a:gd name="T45" fmla="*/ 2147483647 h 1081"/>
                  <a:gd name="T46" fmla="*/ 2147483647 w 794"/>
                  <a:gd name="T47" fmla="*/ 2147483647 h 1081"/>
                  <a:gd name="T48" fmla="*/ 2147483647 w 794"/>
                  <a:gd name="T49" fmla="*/ 2147483647 h 1081"/>
                  <a:gd name="T50" fmla="*/ 2147483647 w 794"/>
                  <a:gd name="T51" fmla="*/ 2147483647 h 1081"/>
                  <a:gd name="T52" fmla="*/ 2147483647 w 794"/>
                  <a:gd name="T53" fmla="*/ 2147483647 h 1081"/>
                  <a:gd name="T54" fmla="*/ 2147483647 w 794"/>
                  <a:gd name="T55" fmla="*/ 2147483647 h 1081"/>
                  <a:gd name="T56" fmla="*/ 2147483647 w 794"/>
                  <a:gd name="T57" fmla="*/ 28784106 h 1081"/>
                  <a:gd name="T58" fmla="*/ 2147483647 w 794"/>
                  <a:gd name="T59" fmla="*/ 86744851 h 1081"/>
                  <a:gd name="T60" fmla="*/ 2147483647 w 794"/>
                  <a:gd name="T61" fmla="*/ 115528958 h 1081"/>
                  <a:gd name="T62" fmla="*/ 2147483647 w 794"/>
                  <a:gd name="T63" fmla="*/ 86744851 h 1081"/>
                  <a:gd name="T64" fmla="*/ 2147483647 w 794"/>
                  <a:gd name="T65" fmla="*/ 0 h 1081"/>
                  <a:gd name="T66" fmla="*/ 2147483647 w 794"/>
                  <a:gd name="T67" fmla="*/ 2147483647 h 1081"/>
                  <a:gd name="T68" fmla="*/ 2147483647 w 794"/>
                  <a:gd name="T69" fmla="*/ 2147483647 h 1081"/>
                  <a:gd name="T70" fmla="*/ 2147483647 w 794"/>
                  <a:gd name="T71" fmla="*/ 2147483647 h 1081"/>
                  <a:gd name="T72" fmla="*/ 2147483647 w 794"/>
                  <a:gd name="T73" fmla="*/ 2147483647 h 1081"/>
                  <a:gd name="T74" fmla="*/ 2147483647 w 794"/>
                  <a:gd name="T75" fmla="*/ 2147483647 h 1081"/>
                  <a:gd name="T76" fmla="*/ 2147483647 w 794"/>
                  <a:gd name="T77" fmla="*/ 2147483647 h 1081"/>
                  <a:gd name="T78" fmla="*/ 2147483647 w 794"/>
                  <a:gd name="T79" fmla="*/ 2147483647 h 1081"/>
                  <a:gd name="T80" fmla="*/ 2147483647 w 794"/>
                  <a:gd name="T81" fmla="*/ 2147483647 h 1081"/>
                  <a:gd name="T82" fmla="*/ 2147483647 w 794"/>
                  <a:gd name="T83" fmla="*/ 2147483647 h 1081"/>
                  <a:gd name="T84" fmla="*/ 2147483647 w 794"/>
                  <a:gd name="T85" fmla="*/ 2147483647 h 1081"/>
                  <a:gd name="T86" fmla="*/ 2147483647 w 794"/>
                  <a:gd name="T87" fmla="*/ 2147483647 h 1081"/>
                  <a:gd name="T88" fmla="*/ 2147483647 w 794"/>
                  <a:gd name="T89" fmla="*/ 2147483647 h 1081"/>
                  <a:gd name="T90" fmla="*/ 2147483647 w 794"/>
                  <a:gd name="T91" fmla="*/ 2147483647 h 1081"/>
                  <a:gd name="T92" fmla="*/ 2147483647 w 794"/>
                  <a:gd name="T93" fmla="*/ 2147483647 h 1081"/>
                  <a:gd name="T94" fmla="*/ 2147483647 w 794"/>
                  <a:gd name="T95" fmla="*/ 2147483647 h 1081"/>
                  <a:gd name="T96" fmla="*/ 2147483647 w 794"/>
                  <a:gd name="T97" fmla="*/ 2147483647 h 1081"/>
                  <a:gd name="T98" fmla="*/ 2147483647 w 794"/>
                  <a:gd name="T99" fmla="*/ 2147483647 h 1081"/>
                  <a:gd name="T100" fmla="*/ 2147483647 w 794"/>
                  <a:gd name="T101" fmla="*/ 2147483647 h 1081"/>
                  <a:gd name="T102" fmla="*/ 2147483647 w 794"/>
                  <a:gd name="T103" fmla="*/ 2147483647 h 1081"/>
                  <a:gd name="T104" fmla="*/ 2147483647 w 794"/>
                  <a:gd name="T105" fmla="*/ 2147483647 h 1081"/>
                  <a:gd name="T106" fmla="*/ 2147483647 w 794"/>
                  <a:gd name="T107" fmla="*/ 2147483647 h 1081"/>
                  <a:gd name="T108" fmla="*/ 2147483647 w 794"/>
                  <a:gd name="T109" fmla="*/ 2147483647 h 1081"/>
                  <a:gd name="T110" fmla="*/ 2147483647 w 794"/>
                  <a:gd name="T111" fmla="*/ 2147483647 h 1081"/>
                  <a:gd name="T112" fmla="*/ 2147483647 w 794"/>
                  <a:gd name="T113" fmla="*/ 2147483647 h 1081"/>
                  <a:gd name="T114" fmla="*/ 2147483647 w 794"/>
                  <a:gd name="T115" fmla="*/ 2147483647 h 1081"/>
                  <a:gd name="T116" fmla="*/ 2147483647 w 794"/>
                  <a:gd name="T117" fmla="*/ 2147483647 h 1081"/>
                  <a:gd name="T118" fmla="*/ 2147483647 w 794"/>
                  <a:gd name="T119" fmla="*/ 2147483647 h 10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1" name="Freeform 38"/>
              <p:cNvSpPr>
                <a:spLocks noEditPoints="1"/>
              </p:cNvSpPr>
              <p:nvPr userDrawn="1"/>
            </p:nvSpPr>
            <p:spPr bwMode="auto">
              <a:xfrm>
                <a:off x="7829003" y="1291790"/>
                <a:ext cx="57149" cy="77684"/>
              </a:xfrm>
              <a:custGeom>
                <a:avLst/>
                <a:gdLst>
                  <a:gd name="T0" fmla="*/ 2147483647 w 790"/>
                  <a:gd name="T1" fmla="*/ 2147483647 h 1082"/>
                  <a:gd name="T2" fmla="*/ 2147483647 w 790"/>
                  <a:gd name="T3" fmla="*/ 2147483647 h 1082"/>
                  <a:gd name="T4" fmla="*/ 2147483647 w 790"/>
                  <a:gd name="T5" fmla="*/ 2147483647 h 1082"/>
                  <a:gd name="T6" fmla="*/ 2147483647 w 790"/>
                  <a:gd name="T7" fmla="*/ 2147483647 h 1082"/>
                  <a:gd name="T8" fmla="*/ 2147483647 w 790"/>
                  <a:gd name="T9" fmla="*/ 2147483647 h 1082"/>
                  <a:gd name="T10" fmla="*/ 2147483647 w 790"/>
                  <a:gd name="T11" fmla="*/ 2147483647 h 1082"/>
                  <a:gd name="T12" fmla="*/ 2147483647 w 790"/>
                  <a:gd name="T13" fmla="*/ 2147483647 h 1082"/>
                  <a:gd name="T14" fmla="*/ 2147483647 w 790"/>
                  <a:gd name="T15" fmla="*/ 2147483647 h 1082"/>
                  <a:gd name="T16" fmla="*/ 2147483647 w 790"/>
                  <a:gd name="T17" fmla="*/ 2147483647 h 1082"/>
                  <a:gd name="T18" fmla="*/ 2147483647 w 790"/>
                  <a:gd name="T19" fmla="*/ 2147483647 h 1082"/>
                  <a:gd name="T20" fmla="*/ 2147483647 w 790"/>
                  <a:gd name="T21" fmla="*/ 2147483647 h 1082"/>
                  <a:gd name="T22" fmla="*/ 2147483647 w 790"/>
                  <a:gd name="T23" fmla="*/ 2147483647 h 1082"/>
                  <a:gd name="T24" fmla="*/ 2147483647 w 790"/>
                  <a:gd name="T25" fmla="*/ 2147483647 h 1082"/>
                  <a:gd name="T26" fmla="*/ 2147483647 w 790"/>
                  <a:gd name="T27" fmla="*/ 2147483647 h 1082"/>
                  <a:gd name="T28" fmla="*/ 2147483647 w 790"/>
                  <a:gd name="T29" fmla="*/ 2147483647 h 1082"/>
                  <a:gd name="T30" fmla="*/ 2147483647 w 790"/>
                  <a:gd name="T31" fmla="*/ 2147483647 h 1082"/>
                  <a:gd name="T32" fmla="*/ 2147483647 w 790"/>
                  <a:gd name="T33" fmla="*/ 2147483647 h 1082"/>
                  <a:gd name="T34" fmla="*/ 2147483647 w 790"/>
                  <a:gd name="T35" fmla="*/ 2147483647 h 1082"/>
                  <a:gd name="T36" fmla="*/ 2147483647 w 790"/>
                  <a:gd name="T37" fmla="*/ 2147483647 h 1082"/>
                  <a:gd name="T38" fmla="*/ 2147483647 w 790"/>
                  <a:gd name="T39" fmla="*/ 1806800893 h 1082"/>
                  <a:gd name="T40" fmla="*/ 2147483647 w 790"/>
                  <a:gd name="T41" fmla="*/ 1408208884 h 1082"/>
                  <a:gd name="T42" fmla="*/ 2147483647 w 790"/>
                  <a:gd name="T43" fmla="*/ 1062911976 h 1082"/>
                  <a:gd name="T44" fmla="*/ 2147483647 w 790"/>
                  <a:gd name="T45" fmla="*/ 770538980 h 1082"/>
                  <a:gd name="T46" fmla="*/ 2147483647 w 790"/>
                  <a:gd name="T47" fmla="*/ 504811022 h 1082"/>
                  <a:gd name="T48" fmla="*/ 2147483647 w 790"/>
                  <a:gd name="T49" fmla="*/ 319023059 h 1082"/>
                  <a:gd name="T50" fmla="*/ 2147483647 w 790"/>
                  <a:gd name="T51" fmla="*/ 132863979 h 1082"/>
                  <a:gd name="T52" fmla="*/ 2147483647 w 790"/>
                  <a:gd name="T53" fmla="*/ 26644966 h 1082"/>
                  <a:gd name="T54" fmla="*/ 2147483647 w 790"/>
                  <a:gd name="T55" fmla="*/ 0 h 1082"/>
                  <a:gd name="T56" fmla="*/ 2147483647 w 790"/>
                  <a:gd name="T57" fmla="*/ 2147483647 h 1082"/>
                  <a:gd name="T58" fmla="*/ 2147483647 w 790"/>
                  <a:gd name="T59" fmla="*/ 2147483647 h 1082"/>
                  <a:gd name="T60" fmla="*/ 2147483647 w 790"/>
                  <a:gd name="T61" fmla="*/ 2147483647 h 1082"/>
                  <a:gd name="T62" fmla="*/ 2147483647 w 790"/>
                  <a:gd name="T63" fmla="*/ 2147483647 h 1082"/>
                  <a:gd name="T64" fmla="*/ 2147483647 w 790"/>
                  <a:gd name="T65" fmla="*/ 2147483647 h 1082"/>
                  <a:gd name="T66" fmla="*/ 2147483647 w 790"/>
                  <a:gd name="T67" fmla="*/ 2147483647 h 1082"/>
                  <a:gd name="T68" fmla="*/ 2147483647 w 790"/>
                  <a:gd name="T69" fmla="*/ 2147483647 h 1082"/>
                  <a:gd name="T70" fmla="*/ 2147483647 w 790"/>
                  <a:gd name="T71" fmla="*/ 2147483647 h 1082"/>
                  <a:gd name="T72" fmla="*/ 2147483647 w 790"/>
                  <a:gd name="T73" fmla="*/ 2147483647 h 1082"/>
                  <a:gd name="T74" fmla="*/ 985794424 w 790"/>
                  <a:gd name="T75" fmla="*/ 2147483647 h 1082"/>
                  <a:gd name="T76" fmla="*/ 821494449 w 790"/>
                  <a:gd name="T77" fmla="*/ 2147483647 h 1082"/>
                  <a:gd name="T78" fmla="*/ 2147483647 w 790"/>
                  <a:gd name="T79" fmla="*/ 2147483647 h 1082"/>
                  <a:gd name="T80" fmla="*/ 2147483647 w 790"/>
                  <a:gd name="T81" fmla="*/ 1488148951 h 1082"/>
                  <a:gd name="T82" fmla="*/ 2147483647 w 790"/>
                  <a:gd name="T83" fmla="*/ 1567722998 h 1082"/>
                  <a:gd name="T84" fmla="*/ 2147483647 w 790"/>
                  <a:gd name="T85" fmla="*/ 1727231943 h 1082"/>
                  <a:gd name="T86" fmla="*/ 2147483647 w 790"/>
                  <a:gd name="T87" fmla="*/ 2019604939 h 1082"/>
                  <a:gd name="T88" fmla="*/ 2147483647 w 790"/>
                  <a:gd name="T89" fmla="*/ 2147483647 h 1082"/>
                  <a:gd name="T90" fmla="*/ 2147483647 w 790"/>
                  <a:gd name="T91" fmla="*/ 2147483647 h 1082"/>
                  <a:gd name="T92" fmla="*/ 2147483647 w 790"/>
                  <a:gd name="T93" fmla="*/ 2147483647 h 1082"/>
                  <a:gd name="T94" fmla="*/ 2147483647 w 790"/>
                  <a:gd name="T95" fmla="*/ 2147483647 h 1082"/>
                  <a:gd name="T96" fmla="*/ 2147483647 w 790"/>
                  <a:gd name="T97" fmla="*/ 2147483647 h 1082"/>
                  <a:gd name="T98" fmla="*/ 2147483647 w 790"/>
                  <a:gd name="T99" fmla="*/ 2147483647 h 1082"/>
                  <a:gd name="T100" fmla="*/ 2147483647 w 790"/>
                  <a:gd name="T101" fmla="*/ 2147483647 h 1082"/>
                  <a:gd name="T102" fmla="*/ 2147483647 w 790"/>
                  <a:gd name="T103" fmla="*/ 2147483647 h 1082"/>
                  <a:gd name="T104" fmla="*/ 2147483647 w 790"/>
                  <a:gd name="T105" fmla="*/ 2147483647 h 1082"/>
                  <a:gd name="T106" fmla="*/ 2147483647 w 790"/>
                  <a:gd name="T107" fmla="*/ 2147483647 h 1082"/>
                  <a:gd name="T108" fmla="*/ 2147483647 w 790"/>
                  <a:gd name="T109" fmla="*/ 2147483647 h 1082"/>
                  <a:gd name="T110" fmla="*/ 2147483647 w 790"/>
                  <a:gd name="T111" fmla="*/ 2147483647 h 1082"/>
                  <a:gd name="T112" fmla="*/ 2147483647 w 790"/>
                  <a:gd name="T113" fmla="*/ 2147483647 h 1082"/>
                  <a:gd name="T114" fmla="*/ 2147483647 w 790"/>
                  <a:gd name="T115" fmla="*/ 2147483647 h 1082"/>
                  <a:gd name="T116" fmla="*/ 2147483647 w 790"/>
                  <a:gd name="T117" fmla="*/ 2147483647 h 1082"/>
                  <a:gd name="T118" fmla="*/ 2147483647 w 790"/>
                  <a:gd name="T119" fmla="*/ 2147483647 h 1082"/>
                  <a:gd name="T120" fmla="*/ 2147483647 w 790"/>
                  <a:gd name="T121" fmla="*/ 2147483647 h 1082"/>
                  <a:gd name="T122" fmla="*/ 2147483647 w 790"/>
                  <a:gd name="T123" fmla="*/ 1488148951 h 108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2" name="Freeform 39"/>
              <p:cNvSpPr>
                <a:spLocks/>
              </p:cNvSpPr>
              <p:nvPr userDrawn="1"/>
            </p:nvSpPr>
            <p:spPr bwMode="auto">
              <a:xfrm>
                <a:off x="7748041" y="1291790"/>
                <a:ext cx="68261" cy="77684"/>
              </a:xfrm>
              <a:custGeom>
                <a:avLst/>
                <a:gdLst>
                  <a:gd name="T0" fmla="*/ 2147483647 w 941"/>
                  <a:gd name="T1" fmla="*/ 2147483647 h 1081"/>
                  <a:gd name="T2" fmla="*/ 2147483647 w 941"/>
                  <a:gd name="T3" fmla="*/ 2147483647 h 1081"/>
                  <a:gd name="T4" fmla="*/ 2147483647 w 941"/>
                  <a:gd name="T5" fmla="*/ 0 h 1081"/>
                  <a:gd name="T6" fmla="*/ 2147483647 w 941"/>
                  <a:gd name="T7" fmla="*/ 0 h 1081"/>
                  <a:gd name="T8" fmla="*/ 2147483647 w 941"/>
                  <a:gd name="T9" fmla="*/ 2147483647 h 1081"/>
                  <a:gd name="T10" fmla="*/ 2147483647 w 941"/>
                  <a:gd name="T11" fmla="*/ 2147483647 h 1081"/>
                  <a:gd name="T12" fmla="*/ 2147483647 w 941"/>
                  <a:gd name="T13" fmla="*/ 2147483647 h 1081"/>
                  <a:gd name="T14" fmla="*/ 2147483647 w 941"/>
                  <a:gd name="T15" fmla="*/ 2147483647 h 1081"/>
                  <a:gd name="T16" fmla="*/ 2147483647 w 941"/>
                  <a:gd name="T17" fmla="*/ 2147483647 h 1081"/>
                  <a:gd name="T18" fmla="*/ 2147483647 w 941"/>
                  <a:gd name="T19" fmla="*/ 2147483647 h 1081"/>
                  <a:gd name="T20" fmla="*/ 2147483647 w 941"/>
                  <a:gd name="T21" fmla="*/ 2147483647 h 1081"/>
                  <a:gd name="T22" fmla="*/ 2147483647 w 941"/>
                  <a:gd name="T23" fmla="*/ 2147483647 h 1081"/>
                  <a:gd name="T24" fmla="*/ 2147483647 w 941"/>
                  <a:gd name="T25" fmla="*/ 2147483647 h 1081"/>
                  <a:gd name="T26" fmla="*/ 2147483647 w 941"/>
                  <a:gd name="T27" fmla="*/ 2147483647 h 1081"/>
                  <a:gd name="T28" fmla="*/ 2147483647 w 941"/>
                  <a:gd name="T29" fmla="*/ 2147483647 h 1081"/>
                  <a:gd name="T30" fmla="*/ 2147483647 w 941"/>
                  <a:gd name="T31" fmla="*/ 2147483647 h 1081"/>
                  <a:gd name="T32" fmla="*/ 2147483647 w 941"/>
                  <a:gd name="T33" fmla="*/ 2147483647 h 1081"/>
                  <a:gd name="T34" fmla="*/ 2147483647 w 941"/>
                  <a:gd name="T35" fmla="*/ 2147483647 h 1081"/>
                  <a:gd name="T36" fmla="*/ 1772340501 w 941"/>
                  <a:gd name="T37" fmla="*/ 2147483647 h 1081"/>
                  <a:gd name="T38" fmla="*/ 1329159331 w 941"/>
                  <a:gd name="T39" fmla="*/ 2147483647 h 1081"/>
                  <a:gd name="T40" fmla="*/ 0 w 941"/>
                  <a:gd name="T41" fmla="*/ 2147483647 h 1081"/>
                  <a:gd name="T42" fmla="*/ 0 w 941"/>
                  <a:gd name="T43" fmla="*/ 0 h 1081"/>
                  <a:gd name="T44" fmla="*/ 276748810 w 941"/>
                  <a:gd name="T45" fmla="*/ 53440196 h 1081"/>
                  <a:gd name="T46" fmla="*/ 692445532 w 941"/>
                  <a:gd name="T47" fmla="*/ 80160330 h 1081"/>
                  <a:gd name="T48" fmla="*/ 1218464000 w 941"/>
                  <a:gd name="T49" fmla="*/ 106513747 h 1081"/>
                  <a:gd name="T50" fmla="*/ 1910525429 w 941"/>
                  <a:gd name="T51" fmla="*/ 106513747 h 1081"/>
                  <a:gd name="T52" fmla="*/ 2147483647 w 941"/>
                  <a:gd name="T53" fmla="*/ 0 h 1081"/>
                  <a:gd name="T54" fmla="*/ 2147483647 w 941"/>
                  <a:gd name="T55" fmla="*/ 2147483647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3" name="Freeform 40"/>
              <p:cNvSpPr>
                <a:spLocks/>
              </p:cNvSpPr>
              <p:nvPr userDrawn="1"/>
            </p:nvSpPr>
            <p:spPr bwMode="auto">
              <a:xfrm>
                <a:off x="7660729" y="1291790"/>
                <a:ext cx="66674" cy="77684"/>
              </a:xfrm>
              <a:custGeom>
                <a:avLst/>
                <a:gdLst>
                  <a:gd name="T0" fmla="*/ 1731781133 w 942"/>
                  <a:gd name="T1" fmla="*/ 106513747 h 1081"/>
                  <a:gd name="T2" fmla="*/ 2147483647 w 942"/>
                  <a:gd name="T3" fmla="*/ 80160330 h 1081"/>
                  <a:gd name="T4" fmla="*/ 2147483647 w 942"/>
                  <a:gd name="T5" fmla="*/ 0 h 1081"/>
                  <a:gd name="T6" fmla="*/ 2147483647 w 942"/>
                  <a:gd name="T7" fmla="*/ 2147483647 h 1081"/>
                  <a:gd name="T8" fmla="*/ 2147483647 w 942"/>
                  <a:gd name="T9" fmla="*/ 2147483647 h 1081"/>
                  <a:gd name="T10" fmla="*/ 2147483647 w 942"/>
                  <a:gd name="T11" fmla="*/ 2147483647 h 1081"/>
                  <a:gd name="T12" fmla="*/ 2147483647 w 942"/>
                  <a:gd name="T13" fmla="*/ 2147483647 h 1081"/>
                  <a:gd name="T14" fmla="*/ 2147483647 w 942"/>
                  <a:gd name="T15" fmla="*/ 2147483647 h 1081"/>
                  <a:gd name="T16" fmla="*/ 2147483647 w 942"/>
                  <a:gd name="T17" fmla="*/ 2147483647 h 1081"/>
                  <a:gd name="T18" fmla="*/ 2147483647 w 942"/>
                  <a:gd name="T19" fmla="*/ 2147483647 h 1081"/>
                  <a:gd name="T20" fmla="*/ 2147483647 w 942"/>
                  <a:gd name="T21" fmla="*/ 2147483647 h 1081"/>
                  <a:gd name="T22" fmla="*/ 2147483647 w 942"/>
                  <a:gd name="T23" fmla="*/ 2147483647 h 1081"/>
                  <a:gd name="T24" fmla="*/ 2147483647 w 942"/>
                  <a:gd name="T25" fmla="*/ 2147483647 h 1081"/>
                  <a:gd name="T26" fmla="*/ 2147483647 w 942"/>
                  <a:gd name="T27" fmla="*/ 2147483647 h 1081"/>
                  <a:gd name="T28" fmla="*/ 2147483647 w 942"/>
                  <a:gd name="T29" fmla="*/ 2147483647 h 1081"/>
                  <a:gd name="T30" fmla="*/ 2147483647 w 942"/>
                  <a:gd name="T31" fmla="*/ 2147483647 h 1081"/>
                  <a:gd name="T32" fmla="*/ 2147483647 w 942"/>
                  <a:gd name="T33" fmla="*/ 2147483647 h 1081"/>
                  <a:gd name="T34" fmla="*/ 2147483647 w 942"/>
                  <a:gd name="T35" fmla="*/ 2147483647 h 1081"/>
                  <a:gd name="T36" fmla="*/ 2147483647 w 942"/>
                  <a:gd name="T37" fmla="*/ 2147483647 h 1081"/>
                  <a:gd name="T38" fmla="*/ 2147483647 w 942"/>
                  <a:gd name="T39" fmla="*/ 2147483647 h 1081"/>
                  <a:gd name="T40" fmla="*/ 2147483647 w 942"/>
                  <a:gd name="T41" fmla="*/ 2147483647 h 1081"/>
                  <a:gd name="T42" fmla="*/ 2147483647 w 942"/>
                  <a:gd name="T43" fmla="*/ 0 h 1081"/>
                  <a:gd name="T44" fmla="*/ 2147483647 w 942"/>
                  <a:gd name="T45" fmla="*/ 80160330 h 1081"/>
                  <a:gd name="T46" fmla="*/ 2147483647 w 942"/>
                  <a:gd name="T47" fmla="*/ 106513747 h 1081"/>
                  <a:gd name="T48" fmla="*/ 2147483647 w 942"/>
                  <a:gd name="T49" fmla="*/ 80160330 h 1081"/>
                  <a:gd name="T50" fmla="*/ 2147483647 w 942"/>
                  <a:gd name="T51" fmla="*/ 0 h 1081"/>
                  <a:gd name="T52" fmla="*/ 2147483647 w 942"/>
                  <a:gd name="T53" fmla="*/ 2147483647 h 1081"/>
                  <a:gd name="T54" fmla="*/ 2147483647 w 942"/>
                  <a:gd name="T55" fmla="*/ 2147483647 h 1081"/>
                  <a:gd name="T56" fmla="*/ 2147483647 w 942"/>
                  <a:gd name="T57" fmla="*/ 2147483647 h 1081"/>
                  <a:gd name="T58" fmla="*/ 2147483647 w 942"/>
                  <a:gd name="T59" fmla="*/ 2147483647 h 1081"/>
                  <a:gd name="T60" fmla="*/ 2147483647 w 942"/>
                  <a:gd name="T61" fmla="*/ 2147483647 h 1081"/>
                  <a:gd name="T62" fmla="*/ 2147483647 w 942"/>
                  <a:gd name="T63" fmla="*/ 2147483647 h 1081"/>
                  <a:gd name="T64" fmla="*/ 2147483647 w 942"/>
                  <a:gd name="T65" fmla="*/ 2147483647 h 1081"/>
                  <a:gd name="T66" fmla="*/ 2147483647 w 942"/>
                  <a:gd name="T67" fmla="*/ 2147483647 h 1081"/>
                  <a:gd name="T68" fmla="*/ 2147483647 w 942"/>
                  <a:gd name="T69" fmla="*/ 2147483647 h 1081"/>
                  <a:gd name="T70" fmla="*/ 2147483647 w 942"/>
                  <a:gd name="T71" fmla="*/ 2147483647 h 1081"/>
                  <a:gd name="T72" fmla="*/ 2147483647 w 942"/>
                  <a:gd name="T73" fmla="*/ 2147483647 h 1081"/>
                  <a:gd name="T74" fmla="*/ 2147483647 w 942"/>
                  <a:gd name="T75" fmla="*/ 2147483647 h 1081"/>
                  <a:gd name="T76" fmla="*/ 2147483647 w 942"/>
                  <a:gd name="T77" fmla="*/ 2147483647 h 1081"/>
                  <a:gd name="T78" fmla="*/ 2147483647 w 942"/>
                  <a:gd name="T79" fmla="*/ 2147483647 h 1081"/>
                  <a:gd name="T80" fmla="*/ 2147483647 w 942"/>
                  <a:gd name="T81" fmla="*/ 2147483647 h 1081"/>
                  <a:gd name="T82" fmla="*/ 2147483647 w 942"/>
                  <a:gd name="T83" fmla="*/ 2147483647 h 1081"/>
                  <a:gd name="T84" fmla="*/ 2147483647 w 942"/>
                  <a:gd name="T85" fmla="*/ 2147483647 h 1081"/>
                  <a:gd name="T86" fmla="*/ 2147483647 w 942"/>
                  <a:gd name="T87" fmla="*/ 2147483647 h 1081"/>
                  <a:gd name="T88" fmla="*/ 2147483647 w 942"/>
                  <a:gd name="T89" fmla="*/ 2147483647 h 1081"/>
                  <a:gd name="T90" fmla="*/ 2147483647 w 942"/>
                  <a:gd name="T91" fmla="*/ 2147483647 h 1081"/>
                  <a:gd name="T92" fmla="*/ 2147483647 w 942"/>
                  <a:gd name="T93" fmla="*/ 2147483647 h 1081"/>
                  <a:gd name="T94" fmla="*/ 2147483647 w 942"/>
                  <a:gd name="T95" fmla="*/ 2147483647 h 1081"/>
                  <a:gd name="T96" fmla="*/ 2147483647 w 942"/>
                  <a:gd name="T97" fmla="*/ 2147483647 h 1081"/>
                  <a:gd name="T98" fmla="*/ 2147483647 w 942"/>
                  <a:gd name="T99" fmla="*/ 2147483647 h 1081"/>
                  <a:gd name="T100" fmla="*/ 2147483647 w 942"/>
                  <a:gd name="T101" fmla="*/ 2147483647 h 1081"/>
                  <a:gd name="T102" fmla="*/ 1731781133 w 942"/>
                  <a:gd name="T103" fmla="*/ 2147483647 h 1081"/>
                  <a:gd name="T104" fmla="*/ 928652034 w 942"/>
                  <a:gd name="T105" fmla="*/ 2147483647 h 1081"/>
                  <a:gd name="T106" fmla="*/ 0 w 942"/>
                  <a:gd name="T107" fmla="*/ 2147483647 h 1081"/>
                  <a:gd name="T108" fmla="*/ 0 w 942"/>
                  <a:gd name="T109" fmla="*/ 0 h 1081"/>
                  <a:gd name="T110" fmla="*/ 1003822510 w 942"/>
                  <a:gd name="T111" fmla="*/ 80160330 h 1081"/>
                  <a:gd name="T112" fmla="*/ 1731781133 w 942"/>
                  <a:gd name="T113" fmla="*/ 106513747 h 10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4" name="Freeform 41"/>
              <p:cNvSpPr>
                <a:spLocks/>
              </p:cNvSpPr>
              <p:nvPr userDrawn="1"/>
            </p:nvSpPr>
            <p:spPr bwMode="auto">
              <a:xfrm>
                <a:off x="7603580" y="1291790"/>
                <a:ext cx="41275" cy="77684"/>
              </a:xfrm>
              <a:custGeom>
                <a:avLst/>
                <a:gdLst>
                  <a:gd name="T0" fmla="*/ 2147483647 w 571"/>
                  <a:gd name="T1" fmla="*/ 2147483647 h 1075"/>
                  <a:gd name="T2" fmla="*/ 2147483647 w 571"/>
                  <a:gd name="T3" fmla="*/ 2147483647 h 1075"/>
                  <a:gd name="T4" fmla="*/ 2147483647 w 571"/>
                  <a:gd name="T5" fmla="*/ 2147483647 h 1075"/>
                  <a:gd name="T6" fmla="*/ 2147483647 w 571"/>
                  <a:gd name="T7" fmla="*/ 2147483647 h 1075"/>
                  <a:gd name="T8" fmla="*/ 2147483647 w 571"/>
                  <a:gd name="T9" fmla="*/ 2147483647 h 1075"/>
                  <a:gd name="T10" fmla="*/ 2147483647 w 571"/>
                  <a:gd name="T11" fmla="*/ 2147483647 h 1075"/>
                  <a:gd name="T12" fmla="*/ 2147483647 w 571"/>
                  <a:gd name="T13" fmla="*/ 2147483647 h 1075"/>
                  <a:gd name="T14" fmla="*/ 2147483647 w 571"/>
                  <a:gd name="T15" fmla="*/ 2147483647 h 1075"/>
                  <a:gd name="T16" fmla="*/ 2147483647 w 571"/>
                  <a:gd name="T17" fmla="*/ 2147483647 h 1075"/>
                  <a:gd name="T18" fmla="*/ 2147483647 w 571"/>
                  <a:gd name="T19" fmla="*/ 2147483647 h 1075"/>
                  <a:gd name="T20" fmla="*/ 2147483647 w 571"/>
                  <a:gd name="T21" fmla="*/ 2147483647 h 1075"/>
                  <a:gd name="T22" fmla="*/ 2147483647 w 571"/>
                  <a:gd name="T23" fmla="*/ 2147483647 h 1075"/>
                  <a:gd name="T24" fmla="*/ 2147483647 w 571"/>
                  <a:gd name="T25" fmla="*/ 2147483647 h 1075"/>
                  <a:gd name="T26" fmla="*/ 2147483647 w 571"/>
                  <a:gd name="T27" fmla="*/ 2147483647 h 1075"/>
                  <a:gd name="T28" fmla="*/ 2147483647 w 571"/>
                  <a:gd name="T29" fmla="*/ 2147483647 h 1075"/>
                  <a:gd name="T30" fmla="*/ 2147483647 w 571"/>
                  <a:gd name="T31" fmla="*/ 2147483647 h 1075"/>
                  <a:gd name="T32" fmla="*/ 2147483647 w 571"/>
                  <a:gd name="T33" fmla="*/ 2147483647 h 1075"/>
                  <a:gd name="T34" fmla="*/ 2147483647 w 571"/>
                  <a:gd name="T35" fmla="*/ 2147483647 h 1075"/>
                  <a:gd name="T36" fmla="*/ 2147483647 w 571"/>
                  <a:gd name="T37" fmla="*/ 2147483647 h 1075"/>
                  <a:gd name="T38" fmla="*/ 0 w 571"/>
                  <a:gd name="T39" fmla="*/ 2147483647 h 1075"/>
                  <a:gd name="T40" fmla="*/ 0 w 571"/>
                  <a:gd name="T41" fmla="*/ 0 h 1075"/>
                  <a:gd name="T42" fmla="*/ 2147483647 w 571"/>
                  <a:gd name="T43" fmla="*/ 0 h 1075"/>
                  <a:gd name="T44" fmla="*/ 2147483647 w 571"/>
                  <a:gd name="T45" fmla="*/ 790972490 h 1075"/>
                  <a:gd name="T46" fmla="*/ 2147483647 w 571"/>
                  <a:gd name="T47" fmla="*/ 1336270739 h 1075"/>
                  <a:gd name="T48" fmla="*/ 2147483647 w 571"/>
                  <a:gd name="T49" fmla="*/ 1827232824 h 1075"/>
                  <a:gd name="T50" fmla="*/ 2147483647 w 571"/>
                  <a:gd name="T51" fmla="*/ 2147483647 h 1075"/>
                  <a:gd name="T52" fmla="*/ 2147483647 w 571"/>
                  <a:gd name="T53" fmla="*/ 2147483647 h 1075"/>
                  <a:gd name="T54" fmla="*/ 2147483647 w 571"/>
                  <a:gd name="T55" fmla="*/ 2147483647 h 1075"/>
                  <a:gd name="T56" fmla="*/ 2147483647 w 571"/>
                  <a:gd name="T57" fmla="*/ 2147483647 h 1075"/>
                  <a:gd name="T58" fmla="*/ 2147483647 w 571"/>
                  <a:gd name="T59" fmla="*/ 2147483647 h 1075"/>
                  <a:gd name="T60" fmla="*/ 2147483647 w 571"/>
                  <a:gd name="T61" fmla="*/ 2147483647 h 1075"/>
                  <a:gd name="T62" fmla="*/ 2147483647 w 571"/>
                  <a:gd name="T63" fmla="*/ 2147483647 h 1075"/>
                  <a:gd name="T64" fmla="*/ 2147483647 w 571"/>
                  <a:gd name="T65" fmla="*/ 2147483647 h 1075"/>
                  <a:gd name="T66" fmla="*/ 2147483647 w 571"/>
                  <a:gd name="T67" fmla="*/ 2127243229 h 1075"/>
                  <a:gd name="T68" fmla="*/ 2147483647 w 571"/>
                  <a:gd name="T69" fmla="*/ 2072525944 h 1075"/>
                  <a:gd name="T70" fmla="*/ 2147483647 w 571"/>
                  <a:gd name="T71" fmla="*/ 2072525944 h 1075"/>
                  <a:gd name="T72" fmla="*/ 2147483647 w 571"/>
                  <a:gd name="T73" fmla="*/ 2147483647 h 1075"/>
                  <a:gd name="T74" fmla="*/ 2147483647 w 571"/>
                  <a:gd name="T75" fmla="*/ 2147483647 h 1075"/>
                  <a:gd name="T76" fmla="*/ 2147483647 w 571"/>
                  <a:gd name="T77" fmla="*/ 2147483647 h 1075"/>
                  <a:gd name="T78" fmla="*/ 2147483647 w 571"/>
                  <a:gd name="T79" fmla="*/ 2147483647 h 1075"/>
                  <a:gd name="T80" fmla="*/ 2147483647 w 571"/>
                  <a:gd name="T81" fmla="*/ 2147483647 h 1075"/>
                  <a:gd name="T82" fmla="*/ 2147483647 w 571"/>
                  <a:gd name="T83" fmla="*/ 2147483647 h 1075"/>
                  <a:gd name="T84" fmla="*/ 2147483647 w 571"/>
                  <a:gd name="T85" fmla="*/ 2147483647 h 1075"/>
                  <a:gd name="T86" fmla="*/ 2147483647 w 571"/>
                  <a:gd name="T87" fmla="*/ 2147483647 h 1075"/>
                  <a:gd name="T88" fmla="*/ 2147483647 w 571"/>
                  <a:gd name="T89" fmla="*/ 2147483647 h 1075"/>
                  <a:gd name="T90" fmla="*/ 2147483647 w 571"/>
                  <a:gd name="T91" fmla="*/ 2147483647 h 1075"/>
                  <a:gd name="T92" fmla="*/ 2147483647 w 571"/>
                  <a:gd name="T93" fmla="*/ 2147483647 h 1075"/>
                  <a:gd name="T94" fmla="*/ 2147483647 w 571"/>
                  <a:gd name="T95" fmla="*/ 2147483647 h 1075"/>
                  <a:gd name="T96" fmla="*/ 2147483647 w 571"/>
                  <a:gd name="T97" fmla="*/ 2147483647 h 1075"/>
                  <a:gd name="T98" fmla="*/ 2147483647 w 571"/>
                  <a:gd name="T99" fmla="*/ 2147483647 h 1075"/>
                  <a:gd name="T100" fmla="*/ 2147483647 w 571"/>
                  <a:gd name="T101" fmla="*/ 2147483647 h 1075"/>
                  <a:gd name="T102" fmla="*/ 2147483647 w 571"/>
                  <a:gd name="T103" fmla="*/ 2147483647 h 107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" name="Freeform 42"/>
              <p:cNvSpPr>
                <a:spLocks/>
              </p:cNvSpPr>
              <p:nvPr userDrawn="1"/>
            </p:nvSpPr>
            <p:spPr bwMode="auto">
              <a:xfrm>
                <a:off x="7503569" y="1291790"/>
                <a:ext cx="80961" cy="77684"/>
              </a:xfrm>
              <a:custGeom>
                <a:avLst/>
                <a:gdLst>
                  <a:gd name="T0" fmla="*/ 2147483647 w 1117"/>
                  <a:gd name="T1" fmla="*/ 2147483647 h 1086"/>
                  <a:gd name="T2" fmla="*/ 2147483647 w 1117"/>
                  <a:gd name="T3" fmla="*/ 2147483647 h 1086"/>
                  <a:gd name="T4" fmla="*/ 2147483647 w 1117"/>
                  <a:gd name="T5" fmla="*/ 0 h 1086"/>
                  <a:gd name="T6" fmla="*/ 2147483647 w 1117"/>
                  <a:gd name="T7" fmla="*/ 52340346 h 1086"/>
                  <a:gd name="T8" fmla="*/ 2147483647 w 1117"/>
                  <a:gd name="T9" fmla="*/ 104680692 h 1086"/>
                  <a:gd name="T10" fmla="*/ 2147483647 w 1117"/>
                  <a:gd name="T11" fmla="*/ 104680692 h 1086"/>
                  <a:gd name="T12" fmla="*/ 2147483647 w 1117"/>
                  <a:gd name="T13" fmla="*/ 131037672 h 1086"/>
                  <a:gd name="T14" fmla="*/ 2147483647 w 1117"/>
                  <a:gd name="T15" fmla="*/ 104680692 h 1086"/>
                  <a:gd name="T16" fmla="*/ 2147483647 w 1117"/>
                  <a:gd name="T17" fmla="*/ 104680692 h 1086"/>
                  <a:gd name="T18" fmla="*/ 2147483647 w 1117"/>
                  <a:gd name="T19" fmla="*/ 52340346 h 1086"/>
                  <a:gd name="T20" fmla="*/ 2147483647 w 1117"/>
                  <a:gd name="T21" fmla="*/ 0 h 1086"/>
                  <a:gd name="T22" fmla="*/ 2147483647 w 1117"/>
                  <a:gd name="T23" fmla="*/ 2147483647 h 1086"/>
                  <a:gd name="T24" fmla="*/ 2147483647 w 1117"/>
                  <a:gd name="T25" fmla="*/ 2147483647 h 1086"/>
                  <a:gd name="T26" fmla="*/ 2147483647 w 1117"/>
                  <a:gd name="T27" fmla="*/ 0 h 1086"/>
                  <a:gd name="T28" fmla="*/ 2147483647 w 1117"/>
                  <a:gd name="T29" fmla="*/ 52340346 h 1086"/>
                  <a:gd name="T30" fmla="*/ 2147483647 w 1117"/>
                  <a:gd name="T31" fmla="*/ 104680692 h 1086"/>
                  <a:gd name="T32" fmla="*/ 2147483647 w 1117"/>
                  <a:gd name="T33" fmla="*/ 104680692 h 1086"/>
                  <a:gd name="T34" fmla="*/ 2147483647 w 1117"/>
                  <a:gd name="T35" fmla="*/ 131037672 h 1086"/>
                  <a:gd name="T36" fmla="*/ 2147483647 w 1117"/>
                  <a:gd name="T37" fmla="*/ 104680692 h 1086"/>
                  <a:gd name="T38" fmla="*/ 2147483647 w 1117"/>
                  <a:gd name="T39" fmla="*/ 104680692 h 1086"/>
                  <a:gd name="T40" fmla="*/ 2147483647 w 1117"/>
                  <a:gd name="T41" fmla="*/ 52340346 h 1086"/>
                  <a:gd name="T42" fmla="*/ 2147483647 w 1117"/>
                  <a:gd name="T43" fmla="*/ 0 h 1086"/>
                  <a:gd name="T44" fmla="*/ 2147483647 w 1117"/>
                  <a:gd name="T45" fmla="*/ 2147483647 h 1086"/>
                  <a:gd name="T46" fmla="*/ 2147483647 w 1117"/>
                  <a:gd name="T47" fmla="*/ 2147483647 h 1086"/>
                  <a:gd name="T48" fmla="*/ 2147483647 w 1117"/>
                  <a:gd name="T49" fmla="*/ 2147483647 h 1086"/>
                  <a:gd name="T50" fmla="*/ 2147483647 w 1117"/>
                  <a:gd name="T51" fmla="*/ 2147483647 h 1086"/>
                  <a:gd name="T52" fmla="*/ 2147483647 w 1117"/>
                  <a:gd name="T53" fmla="*/ 2147483647 h 1086"/>
                  <a:gd name="T54" fmla="*/ 2147483647 w 1117"/>
                  <a:gd name="T55" fmla="*/ 2147483647 h 1086"/>
                  <a:gd name="T56" fmla="*/ 2147483647 w 1117"/>
                  <a:gd name="T57" fmla="*/ 2147483647 h 1086"/>
                  <a:gd name="T58" fmla="*/ 2147483647 w 1117"/>
                  <a:gd name="T59" fmla="*/ 2147483647 h 1086"/>
                  <a:gd name="T60" fmla="*/ 2147483647 w 1117"/>
                  <a:gd name="T61" fmla="*/ 2147483647 h 1086"/>
                  <a:gd name="T62" fmla="*/ 2147483647 w 1117"/>
                  <a:gd name="T63" fmla="*/ 2147483647 h 1086"/>
                  <a:gd name="T64" fmla="*/ 2147483647 w 1117"/>
                  <a:gd name="T65" fmla="*/ 2147483647 h 1086"/>
                  <a:gd name="T66" fmla="*/ 2147483647 w 1117"/>
                  <a:gd name="T67" fmla="*/ 2147483647 h 1086"/>
                  <a:gd name="T68" fmla="*/ 2147483647 w 1117"/>
                  <a:gd name="T69" fmla="*/ 2147483647 h 1086"/>
                  <a:gd name="T70" fmla="*/ 2147483647 w 1117"/>
                  <a:gd name="T71" fmla="*/ 2147483647 h 1086"/>
                  <a:gd name="T72" fmla="*/ 2147483647 w 1117"/>
                  <a:gd name="T73" fmla="*/ 2147483647 h 1086"/>
                  <a:gd name="T74" fmla="*/ 2147483647 w 1117"/>
                  <a:gd name="T75" fmla="*/ 2147483647 h 1086"/>
                  <a:gd name="T76" fmla="*/ 2147483647 w 1117"/>
                  <a:gd name="T77" fmla="*/ 2147483647 h 1086"/>
                  <a:gd name="T78" fmla="*/ 2147483647 w 1117"/>
                  <a:gd name="T79" fmla="*/ 2147483647 h 1086"/>
                  <a:gd name="T80" fmla="*/ 2147483647 w 1117"/>
                  <a:gd name="T81" fmla="*/ 2147483647 h 1086"/>
                  <a:gd name="T82" fmla="*/ 2147483647 w 1117"/>
                  <a:gd name="T83" fmla="*/ 2147483647 h 1086"/>
                  <a:gd name="T84" fmla="*/ 2147483647 w 1117"/>
                  <a:gd name="T85" fmla="*/ 2147483647 h 1086"/>
                  <a:gd name="T86" fmla="*/ 2147483647 w 1117"/>
                  <a:gd name="T87" fmla="*/ 2147483647 h 1086"/>
                  <a:gd name="T88" fmla="*/ 2147483647 w 1117"/>
                  <a:gd name="T89" fmla="*/ 2147483647 h 1086"/>
                  <a:gd name="T90" fmla="*/ 2147483647 w 1117"/>
                  <a:gd name="T91" fmla="*/ 2147483647 h 1086"/>
                  <a:gd name="T92" fmla="*/ 2147483647 w 1117"/>
                  <a:gd name="T93" fmla="*/ 2147483647 h 1086"/>
                  <a:gd name="T94" fmla="*/ 2125103105 w 1117"/>
                  <a:gd name="T95" fmla="*/ 2147483647 h 1086"/>
                  <a:gd name="T96" fmla="*/ 1242085904 w 1117"/>
                  <a:gd name="T97" fmla="*/ 2147483647 h 1086"/>
                  <a:gd name="T98" fmla="*/ 607336661 w 1117"/>
                  <a:gd name="T99" fmla="*/ 2147483647 h 1086"/>
                  <a:gd name="T100" fmla="*/ 193054150 w 1117"/>
                  <a:gd name="T101" fmla="*/ 2147483647 h 1086"/>
                  <a:gd name="T102" fmla="*/ 0 w 1117"/>
                  <a:gd name="T103" fmla="*/ 2147483647 h 1086"/>
                  <a:gd name="T104" fmla="*/ 0 w 1117"/>
                  <a:gd name="T105" fmla="*/ 0 h 1086"/>
                  <a:gd name="T106" fmla="*/ 441700385 w 1117"/>
                  <a:gd name="T107" fmla="*/ 52340346 h 1086"/>
                  <a:gd name="T108" fmla="*/ 910813279 w 1117"/>
                  <a:gd name="T109" fmla="*/ 104680692 h 1086"/>
                  <a:gd name="T110" fmla="*/ 1407722253 w 1117"/>
                  <a:gd name="T111" fmla="*/ 104680692 h 1086"/>
                  <a:gd name="T112" fmla="*/ 1904252949 w 1117"/>
                  <a:gd name="T113" fmla="*/ 131037672 h 1086"/>
                  <a:gd name="T114" fmla="*/ 2147483647 w 1117"/>
                  <a:gd name="T115" fmla="*/ 104680692 h 1086"/>
                  <a:gd name="T116" fmla="*/ 2147483647 w 1117"/>
                  <a:gd name="T117" fmla="*/ 104680692 h 1086"/>
                  <a:gd name="T118" fmla="*/ 2147483647 w 1117"/>
                  <a:gd name="T119" fmla="*/ 52340346 h 1086"/>
                  <a:gd name="T120" fmla="*/ 2147483647 w 1117"/>
                  <a:gd name="T121" fmla="*/ 0 h 1086"/>
                  <a:gd name="T122" fmla="*/ 2147483647 w 1117"/>
                  <a:gd name="T123" fmla="*/ 2147483647 h 108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" name="Freeform 43"/>
              <p:cNvSpPr>
                <a:spLocks/>
              </p:cNvSpPr>
              <p:nvPr userDrawn="1"/>
            </p:nvSpPr>
            <p:spPr bwMode="auto">
              <a:xfrm>
                <a:off x="7473406" y="1291790"/>
                <a:ext cx="9525" cy="77684"/>
              </a:xfrm>
              <a:custGeom>
                <a:avLst/>
                <a:gdLst>
                  <a:gd name="T0" fmla="*/ 2147483647 w 140"/>
                  <a:gd name="T1" fmla="*/ 0 h 1081"/>
                  <a:gd name="T2" fmla="*/ 2147483647 w 140"/>
                  <a:gd name="T3" fmla="*/ 2147483647 h 1081"/>
                  <a:gd name="T4" fmla="*/ 2147483647 w 140"/>
                  <a:gd name="T5" fmla="*/ 2147483647 h 1081"/>
                  <a:gd name="T6" fmla="*/ 557106228 w 140"/>
                  <a:gd name="T7" fmla="*/ 2147483647 h 1081"/>
                  <a:gd name="T8" fmla="*/ 0 w 140"/>
                  <a:gd name="T9" fmla="*/ 2147483647 h 1081"/>
                  <a:gd name="T10" fmla="*/ 0 w 140"/>
                  <a:gd name="T11" fmla="*/ 0 h 1081"/>
                  <a:gd name="T12" fmla="*/ 364369826 w 140"/>
                  <a:gd name="T13" fmla="*/ 53440196 h 1081"/>
                  <a:gd name="T14" fmla="*/ 728429546 w 140"/>
                  <a:gd name="T15" fmla="*/ 80160330 h 1081"/>
                  <a:gd name="T16" fmla="*/ 1114212524 w 140"/>
                  <a:gd name="T17" fmla="*/ 106513747 h 1081"/>
                  <a:gd name="T18" fmla="*/ 1500000062 w 140"/>
                  <a:gd name="T19" fmla="*/ 106513747 h 1081"/>
                  <a:gd name="T20" fmla="*/ 1949716813 w 140"/>
                  <a:gd name="T21" fmla="*/ 106513747 h 1081"/>
                  <a:gd name="T22" fmla="*/ 2147483647 w 140"/>
                  <a:gd name="T23" fmla="*/ 80160330 h 1081"/>
                  <a:gd name="T24" fmla="*/ 2147483647 w 140"/>
                  <a:gd name="T25" fmla="*/ 53440196 h 1081"/>
                  <a:gd name="T26" fmla="*/ 2147483647 w 140"/>
                  <a:gd name="T27" fmla="*/ 0 h 10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" name="Freeform 44"/>
              <p:cNvSpPr>
                <a:spLocks noEditPoints="1"/>
              </p:cNvSpPr>
              <p:nvPr userDrawn="1"/>
            </p:nvSpPr>
            <p:spPr bwMode="auto">
              <a:xfrm>
                <a:off x="7413082" y="1291790"/>
                <a:ext cx="50800" cy="77684"/>
              </a:xfrm>
              <a:custGeom>
                <a:avLst/>
                <a:gdLst>
                  <a:gd name="T0" fmla="*/ 2021233427 w 688"/>
                  <a:gd name="T1" fmla="*/ 107777326 h 1078"/>
                  <a:gd name="T2" fmla="*/ 2147483647 w 688"/>
                  <a:gd name="T3" fmla="*/ 0 h 1078"/>
                  <a:gd name="T4" fmla="*/ 2147483647 w 688"/>
                  <a:gd name="T5" fmla="*/ 2147483647 h 1078"/>
                  <a:gd name="T6" fmla="*/ 2147483647 w 688"/>
                  <a:gd name="T7" fmla="*/ 2147483647 h 1078"/>
                  <a:gd name="T8" fmla="*/ 2147483647 w 688"/>
                  <a:gd name="T9" fmla="*/ 2147483647 h 1078"/>
                  <a:gd name="T10" fmla="*/ 2147483647 w 688"/>
                  <a:gd name="T11" fmla="*/ 2147483647 h 1078"/>
                  <a:gd name="T12" fmla="*/ 2147483647 w 688"/>
                  <a:gd name="T13" fmla="*/ 2147483647 h 1078"/>
                  <a:gd name="T14" fmla="*/ 2147483647 w 688"/>
                  <a:gd name="T15" fmla="*/ 2147483647 h 1078"/>
                  <a:gd name="T16" fmla="*/ 2147483647 w 688"/>
                  <a:gd name="T17" fmla="*/ 2147483647 h 1078"/>
                  <a:gd name="T18" fmla="*/ 2147483647 w 688"/>
                  <a:gd name="T19" fmla="*/ 2147483647 h 1078"/>
                  <a:gd name="T20" fmla="*/ 2147483647 w 688"/>
                  <a:gd name="T21" fmla="*/ 2147483647 h 1078"/>
                  <a:gd name="T22" fmla="*/ 2147483647 w 688"/>
                  <a:gd name="T23" fmla="*/ 2147483647 h 1078"/>
                  <a:gd name="T24" fmla="*/ 2147483647 w 688"/>
                  <a:gd name="T25" fmla="*/ 2147483647 h 1078"/>
                  <a:gd name="T26" fmla="*/ 2147483647 w 688"/>
                  <a:gd name="T27" fmla="*/ 2147483647 h 1078"/>
                  <a:gd name="T28" fmla="*/ 2147483647 w 688"/>
                  <a:gd name="T29" fmla="*/ 2147483647 h 1078"/>
                  <a:gd name="T30" fmla="*/ 2147483647 w 688"/>
                  <a:gd name="T31" fmla="*/ 2147483647 h 1078"/>
                  <a:gd name="T32" fmla="*/ 2147483647 w 688"/>
                  <a:gd name="T33" fmla="*/ 2147483647 h 1078"/>
                  <a:gd name="T34" fmla="*/ 2147483647 w 688"/>
                  <a:gd name="T35" fmla="*/ 2147483647 h 1078"/>
                  <a:gd name="T36" fmla="*/ 2147483647 w 688"/>
                  <a:gd name="T37" fmla="*/ 2147483647 h 1078"/>
                  <a:gd name="T38" fmla="*/ 2147483647 w 688"/>
                  <a:gd name="T39" fmla="*/ 2147483647 h 1078"/>
                  <a:gd name="T40" fmla="*/ 2147483647 w 688"/>
                  <a:gd name="T41" fmla="*/ 2147483647 h 1078"/>
                  <a:gd name="T42" fmla="*/ 2147483647 w 688"/>
                  <a:gd name="T43" fmla="*/ 2147483647 h 1078"/>
                  <a:gd name="T44" fmla="*/ 2147483647 w 688"/>
                  <a:gd name="T45" fmla="*/ 2147483647 h 1078"/>
                  <a:gd name="T46" fmla="*/ 2147483647 w 688"/>
                  <a:gd name="T47" fmla="*/ 2147483647 h 1078"/>
                  <a:gd name="T48" fmla="*/ 2147483647 w 688"/>
                  <a:gd name="T49" fmla="*/ 2147483647 h 1078"/>
                  <a:gd name="T50" fmla="*/ 2147483647 w 688"/>
                  <a:gd name="T51" fmla="*/ 2147483647 h 1078"/>
                  <a:gd name="T52" fmla="*/ 2147483647 w 688"/>
                  <a:gd name="T53" fmla="*/ 2147483647 h 1078"/>
                  <a:gd name="T54" fmla="*/ 2147483647 w 688"/>
                  <a:gd name="T55" fmla="*/ 2147483647 h 1078"/>
                  <a:gd name="T56" fmla="*/ 2147483647 w 688"/>
                  <a:gd name="T57" fmla="*/ 2147483647 h 1078"/>
                  <a:gd name="T58" fmla="*/ 2147483647 w 688"/>
                  <a:gd name="T59" fmla="*/ 2147483647 h 1078"/>
                  <a:gd name="T60" fmla="*/ 2147483647 w 688"/>
                  <a:gd name="T61" fmla="*/ 2147483647 h 1078"/>
                  <a:gd name="T62" fmla="*/ 2147483647 w 688"/>
                  <a:gd name="T63" fmla="*/ 2147483647 h 1078"/>
                  <a:gd name="T64" fmla="*/ 2147483647 w 688"/>
                  <a:gd name="T65" fmla="*/ 2147483647 h 1078"/>
                  <a:gd name="T66" fmla="*/ 2147483647 w 688"/>
                  <a:gd name="T67" fmla="*/ 2147483647 h 1078"/>
                  <a:gd name="T68" fmla="*/ 0 w 688"/>
                  <a:gd name="T69" fmla="*/ 0 h 1078"/>
                  <a:gd name="T70" fmla="*/ 2147483647 w 688"/>
                  <a:gd name="T71" fmla="*/ 2147483647 h 1078"/>
                  <a:gd name="T72" fmla="*/ 2147483647 w 688"/>
                  <a:gd name="T73" fmla="*/ 2147483647 h 1078"/>
                  <a:gd name="T74" fmla="*/ 2147483647 w 688"/>
                  <a:gd name="T75" fmla="*/ 2147483647 h 1078"/>
                  <a:gd name="T76" fmla="*/ 2147483647 w 688"/>
                  <a:gd name="T77" fmla="*/ 2147483647 h 1078"/>
                  <a:gd name="T78" fmla="*/ 2147483647 w 688"/>
                  <a:gd name="T79" fmla="*/ 2147483647 h 1078"/>
                  <a:gd name="T80" fmla="*/ 2147483647 w 688"/>
                  <a:gd name="T81" fmla="*/ 2147483647 h 1078"/>
                  <a:gd name="T82" fmla="*/ 2147483647 w 688"/>
                  <a:gd name="T83" fmla="*/ 2147483647 h 1078"/>
                  <a:gd name="T84" fmla="*/ 2147483647 w 688"/>
                  <a:gd name="T85" fmla="*/ 2147483647 h 1078"/>
                  <a:gd name="T86" fmla="*/ 2147483647 w 688"/>
                  <a:gd name="T87" fmla="*/ 2147483647 h 1078"/>
                  <a:gd name="T88" fmla="*/ 2147483647 w 688"/>
                  <a:gd name="T89" fmla="*/ 2147483647 h 1078"/>
                  <a:gd name="T90" fmla="*/ 2147483647 w 688"/>
                  <a:gd name="T91" fmla="*/ 2147483647 h 1078"/>
                  <a:gd name="T92" fmla="*/ 2147483647 w 688"/>
                  <a:gd name="T93" fmla="*/ 2147483647 h 1078"/>
                  <a:gd name="T94" fmla="*/ 2147483647 w 688"/>
                  <a:gd name="T95" fmla="*/ 2147483647 h 1078"/>
                  <a:gd name="T96" fmla="*/ 2147483647 w 688"/>
                  <a:gd name="T97" fmla="*/ 2147483647 h 1078"/>
                  <a:gd name="T98" fmla="*/ 2147483647 w 688"/>
                  <a:gd name="T99" fmla="*/ 2147483647 h 1078"/>
                  <a:gd name="T100" fmla="*/ 2147483647 w 688"/>
                  <a:gd name="T101" fmla="*/ 2147483647 h 1078"/>
                  <a:gd name="T102" fmla="*/ 2147483647 w 688"/>
                  <a:gd name="T103" fmla="*/ 2147483647 h 1078"/>
                  <a:gd name="T104" fmla="*/ 2147483647 w 688"/>
                  <a:gd name="T105" fmla="*/ 2147483647 h 1078"/>
                  <a:gd name="T106" fmla="*/ 2147483647 w 688"/>
                  <a:gd name="T107" fmla="*/ 2147483647 h 1078"/>
                  <a:gd name="T108" fmla="*/ 2147483647 w 688"/>
                  <a:gd name="T109" fmla="*/ 2147483647 h 1078"/>
                  <a:gd name="T110" fmla="*/ 2147483647 w 688"/>
                  <a:gd name="T111" fmla="*/ 2147483647 h 1078"/>
                  <a:gd name="T112" fmla="*/ 2147483647 w 688"/>
                  <a:gd name="T113" fmla="*/ 2147483647 h 1078"/>
                  <a:gd name="T114" fmla="*/ 2147483647 w 688"/>
                  <a:gd name="T115" fmla="*/ 2147483647 h 1078"/>
                  <a:gd name="T116" fmla="*/ 2147483647 w 688"/>
                  <a:gd name="T117" fmla="*/ 2147483647 h 1078"/>
                  <a:gd name="T118" fmla="*/ 2147483647 w 688"/>
                  <a:gd name="T119" fmla="*/ 2147483647 h 1078"/>
                  <a:gd name="T120" fmla="*/ 2147483647 w 688"/>
                  <a:gd name="T121" fmla="*/ 2147483647 h 10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8" name="Freeform 45"/>
              <p:cNvSpPr>
                <a:spLocks noEditPoints="1"/>
              </p:cNvSpPr>
              <p:nvPr userDrawn="1"/>
            </p:nvSpPr>
            <p:spPr bwMode="auto">
              <a:xfrm>
                <a:off x="7346407" y="1291790"/>
                <a:ext cx="50800" cy="77684"/>
              </a:xfrm>
              <a:custGeom>
                <a:avLst/>
                <a:gdLst>
                  <a:gd name="T0" fmla="*/ 2147483647 w 707"/>
                  <a:gd name="T1" fmla="*/ 2147483647 h 1075"/>
                  <a:gd name="T2" fmla="*/ 2147483647 w 707"/>
                  <a:gd name="T3" fmla="*/ 2147483647 h 1075"/>
                  <a:gd name="T4" fmla="*/ 2147483647 w 707"/>
                  <a:gd name="T5" fmla="*/ 2147483647 h 1075"/>
                  <a:gd name="T6" fmla="*/ 2147483647 w 707"/>
                  <a:gd name="T7" fmla="*/ 2147483647 h 1075"/>
                  <a:gd name="T8" fmla="*/ 2147483647 w 707"/>
                  <a:gd name="T9" fmla="*/ 2147483647 h 1075"/>
                  <a:gd name="T10" fmla="*/ 2147483647 w 707"/>
                  <a:gd name="T11" fmla="*/ 2147483647 h 1075"/>
                  <a:gd name="T12" fmla="*/ 2147483647 w 707"/>
                  <a:gd name="T13" fmla="*/ 2147483647 h 1075"/>
                  <a:gd name="T14" fmla="*/ 2147483647 w 707"/>
                  <a:gd name="T15" fmla="*/ 2147483647 h 1075"/>
                  <a:gd name="T16" fmla="*/ 2147483647 w 707"/>
                  <a:gd name="T17" fmla="*/ 2147483647 h 1075"/>
                  <a:gd name="T18" fmla="*/ 2147483647 w 707"/>
                  <a:gd name="T19" fmla="*/ 2147483647 h 1075"/>
                  <a:gd name="T20" fmla="*/ 2147483647 w 707"/>
                  <a:gd name="T21" fmla="*/ 2147483647 h 1075"/>
                  <a:gd name="T22" fmla="*/ 2147483647 w 707"/>
                  <a:gd name="T23" fmla="*/ 2147483647 h 1075"/>
                  <a:gd name="T24" fmla="*/ 2147483647 w 707"/>
                  <a:gd name="T25" fmla="*/ 2147483647 h 1075"/>
                  <a:gd name="T26" fmla="*/ 2147483647 w 707"/>
                  <a:gd name="T27" fmla="*/ 2147483647 h 1075"/>
                  <a:gd name="T28" fmla="*/ 2147483647 w 707"/>
                  <a:gd name="T29" fmla="*/ 2147483647 h 1075"/>
                  <a:gd name="T30" fmla="*/ 2147483647 w 707"/>
                  <a:gd name="T31" fmla="*/ 2147483647 h 1075"/>
                  <a:gd name="T32" fmla="*/ 2147483647 w 707"/>
                  <a:gd name="T33" fmla="*/ 2147483647 h 1075"/>
                  <a:gd name="T34" fmla="*/ 2147483647 w 707"/>
                  <a:gd name="T35" fmla="*/ 2147483647 h 1075"/>
                  <a:gd name="T36" fmla="*/ 2147483647 w 707"/>
                  <a:gd name="T37" fmla="*/ 2147483647 h 1075"/>
                  <a:gd name="T38" fmla="*/ 2147483647 w 707"/>
                  <a:gd name="T39" fmla="*/ 2147483647 h 1075"/>
                  <a:gd name="T40" fmla="*/ 2147483647 w 707"/>
                  <a:gd name="T41" fmla="*/ 2147483647 h 1075"/>
                  <a:gd name="T42" fmla="*/ 2147483647 w 707"/>
                  <a:gd name="T43" fmla="*/ 2147483647 h 1075"/>
                  <a:gd name="T44" fmla="*/ 2147483647 w 707"/>
                  <a:gd name="T45" fmla="*/ 2147483647 h 1075"/>
                  <a:gd name="T46" fmla="*/ 2147483647 w 707"/>
                  <a:gd name="T47" fmla="*/ 2099696555 h 1075"/>
                  <a:gd name="T48" fmla="*/ 2147483647 w 707"/>
                  <a:gd name="T49" fmla="*/ 1745344928 h 1075"/>
                  <a:gd name="T50" fmla="*/ 2147483647 w 707"/>
                  <a:gd name="T51" fmla="*/ 1636286347 h 1075"/>
                  <a:gd name="T52" fmla="*/ 2147483647 w 707"/>
                  <a:gd name="T53" fmla="*/ 27170684 h 1075"/>
                  <a:gd name="T54" fmla="*/ 2147483647 w 707"/>
                  <a:gd name="T55" fmla="*/ 327181016 h 1075"/>
                  <a:gd name="T56" fmla="*/ 2147483647 w 707"/>
                  <a:gd name="T57" fmla="*/ 900031070 h 1075"/>
                  <a:gd name="T58" fmla="*/ 2147483647 w 707"/>
                  <a:gd name="T59" fmla="*/ 1854403508 h 1075"/>
                  <a:gd name="T60" fmla="*/ 2147483647 w 707"/>
                  <a:gd name="T61" fmla="*/ 2147483647 h 1075"/>
                  <a:gd name="T62" fmla="*/ 2147483647 w 707"/>
                  <a:gd name="T63" fmla="*/ 2147483647 h 1075"/>
                  <a:gd name="T64" fmla="*/ 2147483647 w 707"/>
                  <a:gd name="T65" fmla="*/ 2147483647 h 1075"/>
                  <a:gd name="T66" fmla="*/ 2147483647 w 707"/>
                  <a:gd name="T67" fmla="*/ 2147483647 h 1075"/>
                  <a:gd name="T68" fmla="*/ 2147483647 w 707"/>
                  <a:gd name="T69" fmla="*/ 2147483647 h 1075"/>
                  <a:gd name="T70" fmla="*/ 2147483647 w 707"/>
                  <a:gd name="T71" fmla="*/ 2147483647 h 1075"/>
                  <a:gd name="T72" fmla="*/ 2147483647 w 707"/>
                  <a:gd name="T73" fmla="*/ 2147483647 h 1075"/>
                  <a:gd name="T74" fmla="*/ 2147483647 w 707"/>
                  <a:gd name="T75" fmla="*/ 2147483647 h 1075"/>
                  <a:gd name="T76" fmla="*/ 2147483647 w 707"/>
                  <a:gd name="T77" fmla="*/ 2147483647 h 1075"/>
                  <a:gd name="T78" fmla="*/ 2147483647 w 707"/>
                  <a:gd name="T79" fmla="*/ 2147483647 h 1075"/>
                  <a:gd name="T80" fmla="*/ 2147483647 w 707"/>
                  <a:gd name="T81" fmla="*/ 2147483647 h 1075"/>
                  <a:gd name="T82" fmla="*/ 2147483647 w 707"/>
                  <a:gd name="T83" fmla="*/ 2147483647 h 1075"/>
                  <a:gd name="T84" fmla="*/ 2147483647 w 707"/>
                  <a:gd name="T85" fmla="*/ 2147483647 h 1075"/>
                  <a:gd name="T86" fmla="*/ 2147483647 w 707"/>
                  <a:gd name="T87" fmla="*/ 2147483647 h 1075"/>
                  <a:gd name="T88" fmla="*/ 2147483647 w 707"/>
                  <a:gd name="T89" fmla="*/ 2147483647 h 1075"/>
                  <a:gd name="T90" fmla="*/ 2147483647 w 707"/>
                  <a:gd name="T91" fmla="*/ 2147483647 h 1075"/>
                  <a:gd name="T92" fmla="*/ 2147483647 w 707"/>
                  <a:gd name="T93" fmla="*/ 2147483647 h 1075"/>
                  <a:gd name="T94" fmla="*/ 2147483647 w 707"/>
                  <a:gd name="T95" fmla="*/ 2147483647 h 1075"/>
                  <a:gd name="T96" fmla="*/ 2147483647 w 707"/>
                  <a:gd name="T97" fmla="*/ 2147483647 h 1075"/>
                  <a:gd name="T98" fmla="*/ 2147483647 w 707"/>
                  <a:gd name="T99" fmla="*/ 2147483647 h 1075"/>
                  <a:gd name="T100" fmla="*/ 2147483647 w 707"/>
                  <a:gd name="T101" fmla="*/ 2147483647 h 1075"/>
                  <a:gd name="T102" fmla="*/ 2147483647 w 707"/>
                  <a:gd name="T103" fmla="*/ 2147483647 h 107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9" name="Freeform 46"/>
              <p:cNvSpPr>
                <a:spLocks noEditPoints="1"/>
              </p:cNvSpPr>
              <p:nvPr userDrawn="1"/>
            </p:nvSpPr>
            <p:spPr bwMode="auto">
              <a:xfrm>
                <a:off x="7247983" y="1290204"/>
                <a:ext cx="84137" cy="80855"/>
              </a:xfrm>
              <a:custGeom>
                <a:avLst/>
                <a:gdLst>
                  <a:gd name="T0" fmla="*/ 2147483647 w 1181"/>
                  <a:gd name="T1" fmla="*/ 2147483647 h 1122"/>
                  <a:gd name="T2" fmla="*/ 798743318 w 1181"/>
                  <a:gd name="T3" fmla="*/ 2147483647 h 1122"/>
                  <a:gd name="T4" fmla="*/ 51343233 w 1181"/>
                  <a:gd name="T5" fmla="*/ 2147483647 h 1122"/>
                  <a:gd name="T6" fmla="*/ 128723483 w 1181"/>
                  <a:gd name="T7" fmla="*/ 2147483647 h 1122"/>
                  <a:gd name="T8" fmla="*/ 1107538575 w 1181"/>
                  <a:gd name="T9" fmla="*/ 2147483647 h 1122"/>
                  <a:gd name="T10" fmla="*/ 2147483647 w 1181"/>
                  <a:gd name="T11" fmla="*/ 2147483647 h 1122"/>
                  <a:gd name="T12" fmla="*/ 2147483647 w 1181"/>
                  <a:gd name="T13" fmla="*/ 2147483647 h 1122"/>
                  <a:gd name="T14" fmla="*/ 2147483647 w 1181"/>
                  <a:gd name="T15" fmla="*/ 1375308599 h 1122"/>
                  <a:gd name="T16" fmla="*/ 2147483647 w 1181"/>
                  <a:gd name="T17" fmla="*/ 242876890 h 1122"/>
                  <a:gd name="T18" fmla="*/ 2147483647 w 1181"/>
                  <a:gd name="T19" fmla="*/ 26947055 h 1122"/>
                  <a:gd name="T20" fmla="*/ 2147483647 w 1181"/>
                  <a:gd name="T21" fmla="*/ 485379843 h 1122"/>
                  <a:gd name="T22" fmla="*/ 2147483647 w 1181"/>
                  <a:gd name="T23" fmla="*/ 1645127283 h 1122"/>
                  <a:gd name="T24" fmla="*/ 2147483647 w 1181"/>
                  <a:gd name="T25" fmla="*/ 2147483647 h 1122"/>
                  <a:gd name="T26" fmla="*/ 2147483647 w 1181"/>
                  <a:gd name="T27" fmla="*/ 2147483647 h 1122"/>
                  <a:gd name="T28" fmla="*/ 2147483647 w 1181"/>
                  <a:gd name="T29" fmla="*/ 2147483647 h 1122"/>
                  <a:gd name="T30" fmla="*/ 2147483647 w 1181"/>
                  <a:gd name="T31" fmla="*/ 2147483647 h 1122"/>
                  <a:gd name="T32" fmla="*/ 2147483647 w 1181"/>
                  <a:gd name="T33" fmla="*/ 2147483647 h 1122"/>
                  <a:gd name="T34" fmla="*/ 2147483647 w 1181"/>
                  <a:gd name="T35" fmla="*/ 2147483647 h 1122"/>
                  <a:gd name="T36" fmla="*/ 2147483647 w 1181"/>
                  <a:gd name="T37" fmla="*/ 2147483647 h 1122"/>
                  <a:gd name="T38" fmla="*/ 2147483647 w 1181"/>
                  <a:gd name="T39" fmla="*/ 2147483647 h 1122"/>
                  <a:gd name="T40" fmla="*/ 2147483647 w 1181"/>
                  <a:gd name="T41" fmla="*/ 2147483647 h 1122"/>
                  <a:gd name="T42" fmla="*/ 2147483647 w 1181"/>
                  <a:gd name="T43" fmla="*/ 2147483647 h 1122"/>
                  <a:gd name="T44" fmla="*/ 2147483647 w 1181"/>
                  <a:gd name="T45" fmla="*/ 2147483647 h 1122"/>
                  <a:gd name="T46" fmla="*/ 2147483647 w 1181"/>
                  <a:gd name="T47" fmla="*/ 2147483647 h 1122"/>
                  <a:gd name="T48" fmla="*/ 2147483647 w 1181"/>
                  <a:gd name="T49" fmla="*/ 2147483647 h 1122"/>
                  <a:gd name="T50" fmla="*/ 2147483647 w 1181"/>
                  <a:gd name="T51" fmla="*/ 2147483647 h 1122"/>
                  <a:gd name="T52" fmla="*/ 2147483647 w 1181"/>
                  <a:gd name="T53" fmla="*/ 2147483647 h 1122"/>
                  <a:gd name="T54" fmla="*/ 2147483647 w 1181"/>
                  <a:gd name="T55" fmla="*/ 2147483647 h 1122"/>
                  <a:gd name="T56" fmla="*/ 2147483647 w 1181"/>
                  <a:gd name="T57" fmla="*/ 2147483647 h 1122"/>
                  <a:gd name="T58" fmla="*/ 2147483647 w 1181"/>
                  <a:gd name="T59" fmla="*/ 2147483647 h 1122"/>
                  <a:gd name="T60" fmla="*/ 2147483647 w 1181"/>
                  <a:gd name="T61" fmla="*/ 2147483647 h 1122"/>
                  <a:gd name="T62" fmla="*/ 2147483647 w 1181"/>
                  <a:gd name="T63" fmla="*/ 2147483647 h 1122"/>
                  <a:gd name="T64" fmla="*/ 2147483647 w 1181"/>
                  <a:gd name="T65" fmla="*/ 2147483647 h 1122"/>
                  <a:gd name="T66" fmla="*/ 2147483647 w 1181"/>
                  <a:gd name="T67" fmla="*/ 2147483647 h 1122"/>
                  <a:gd name="T68" fmla="*/ 2147483647 w 1181"/>
                  <a:gd name="T69" fmla="*/ 2147483647 h 1122"/>
                  <a:gd name="T70" fmla="*/ 2147483647 w 1181"/>
                  <a:gd name="T71" fmla="*/ 2147483647 h 1122"/>
                  <a:gd name="T72" fmla="*/ 2147483647 w 1181"/>
                  <a:gd name="T73" fmla="*/ 2147483647 h 1122"/>
                  <a:gd name="T74" fmla="*/ 2147483647 w 1181"/>
                  <a:gd name="T75" fmla="*/ 2147483647 h 1122"/>
                  <a:gd name="T76" fmla="*/ 2147483647 w 1181"/>
                  <a:gd name="T77" fmla="*/ 2147483647 h 1122"/>
                  <a:gd name="T78" fmla="*/ 2147483647 w 1181"/>
                  <a:gd name="T79" fmla="*/ 2147483647 h 1122"/>
                  <a:gd name="T80" fmla="*/ 2147483647 w 1181"/>
                  <a:gd name="T81" fmla="*/ 2147483647 h 1122"/>
                  <a:gd name="T82" fmla="*/ 2147483647 w 1181"/>
                  <a:gd name="T83" fmla="*/ 2147483647 h 1122"/>
                  <a:gd name="T84" fmla="*/ 2147483647 w 1181"/>
                  <a:gd name="T85" fmla="*/ 2147483647 h 1122"/>
                  <a:gd name="T86" fmla="*/ 2147483647 w 1181"/>
                  <a:gd name="T87" fmla="*/ 2147483647 h 1122"/>
                  <a:gd name="T88" fmla="*/ 2147483647 w 1181"/>
                  <a:gd name="T89" fmla="*/ 1483086513 h 1122"/>
                  <a:gd name="T90" fmla="*/ 2147483647 w 1181"/>
                  <a:gd name="T91" fmla="*/ 1483086513 h 1122"/>
                  <a:gd name="T92" fmla="*/ 2147483647 w 1181"/>
                  <a:gd name="T93" fmla="*/ 2147483647 h 1122"/>
                  <a:gd name="T94" fmla="*/ 2147483647 w 1181"/>
                  <a:gd name="T95" fmla="*/ 2147483647 h 1122"/>
                  <a:gd name="T96" fmla="*/ 2147483647 w 1181"/>
                  <a:gd name="T97" fmla="*/ 2147483647 h 1122"/>
                  <a:gd name="T98" fmla="*/ 2147483647 w 1181"/>
                  <a:gd name="T99" fmla="*/ 2147483647 h 1122"/>
                  <a:gd name="T100" fmla="*/ 2147483647 w 1181"/>
                  <a:gd name="T101" fmla="*/ 2147483647 h 1122"/>
                  <a:gd name="T102" fmla="*/ 2147483647 w 1181"/>
                  <a:gd name="T103" fmla="*/ 2147483647 h 1122"/>
                  <a:gd name="T104" fmla="*/ 2147483647 w 1181"/>
                  <a:gd name="T105" fmla="*/ 2147483647 h 1122"/>
                  <a:gd name="T106" fmla="*/ 2147483647 w 1181"/>
                  <a:gd name="T107" fmla="*/ 2147483647 h 1122"/>
                  <a:gd name="T108" fmla="*/ 2147483647 w 1181"/>
                  <a:gd name="T109" fmla="*/ 2147483647 h 11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47"/>
              <p:cNvSpPr>
                <a:spLocks/>
              </p:cNvSpPr>
              <p:nvPr userDrawn="1"/>
            </p:nvSpPr>
            <p:spPr bwMode="auto">
              <a:xfrm>
                <a:off x="7163847" y="1291790"/>
                <a:ext cx="68261" cy="77684"/>
              </a:xfrm>
              <a:custGeom>
                <a:avLst/>
                <a:gdLst>
                  <a:gd name="T0" fmla="*/ 1890973048 w 940"/>
                  <a:gd name="T1" fmla="*/ 2147483647 h 1081"/>
                  <a:gd name="T2" fmla="*/ 1028969509 w 940"/>
                  <a:gd name="T3" fmla="*/ 2147483647 h 1081"/>
                  <a:gd name="T4" fmla="*/ 0 w 940"/>
                  <a:gd name="T5" fmla="*/ 2147483647 h 1081"/>
                  <a:gd name="T6" fmla="*/ 0 w 940"/>
                  <a:gd name="T7" fmla="*/ 0 h 1081"/>
                  <a:gd name="T8" fmla="*/ 2147483647 w 940"/>
                  <a:gd name="T9" fmla="*/ 0 h 1081"/>
                  <a:gd name="T10" fmla="*/ 2147483647 w 940"/>
                  <a:gd name="T11" fmla="*/ 2147483647 h 1081"/>
                  <a:gd name="T12" fmla="*/ 2147483647 w 940"/>
                  <a:gd name="T13" fmla="*/ 2147483647 h 1081"/>
                  <a:gd name="T14" fmla="*/ 2147483647 w 940"/>
                  <a:gd name="T15" fmla="*/ 2147483647 h 1081"/>
                  <a:gd name="T16" fmla="*/ 2147483647 w 940"/>
                  <a:gd name="T17" fmla="*/ 2147483647 h 1081"/>
                  <a:gd name="T18" fmla="*/ 2147483647 w 940"/>
                  <a:gd name="T19" fmla="*/ 2147483647 h 1081"/>
                  <a:gd name="T20" fmla="*/ 2147483647 w 940"/>
                  <a:gd name="T21" fmla="*/ 2147483647 h 1081"/>
                  <a:gd name="T22" fmla="*/ 2147483647 w 940"/>
                  <a:gd name="T23" fmla="*/ 2147483647 h 1081"/>
                  <a:gd name="T24" fmla="*/ 2147483647 w 940"/>
                  <a:gd name="T25" fmla="*/ 2147483647 h 1081"/>
                  <a:gd name="T26" fmla="*/ 2147483647 w 940"/>
                  <a:gd name="T27" fmla="*/ 2133585598 h 1081"/>
                  <a:gd name="T28" fmla="*/ 2147483647 w 940"/>
                  <a:gd name="T29" fmla="*/ 2133585598 h 1081"/>
                  <a:gd name="T30" fmla="*/ 2147483647 w 940"/>
                  <a:gd name="T31" fmla="*/ 2133585598 h 1081"/>
                  <a:gd name="T32" fmla="*/ 2147483647 w 940"/>
                  <a:gd name="T33" fmla="*/ 2133585598 h 1081"/>
                  <a:gd name="T34" fmla="*/ 2147483647 w 940"/>
                  <a:gd name="T35" fmla="*/ 2133585598 h 1081"/>
                  <a:gd name="T36" fmla="*/ 2147483647 w 940"/>
                  <a:gd name="T37" fmla="*/ 2106865464 h 1081"/>
                  <a:gd name="T38" fmla="*/ 2147483647 w 940"/>
                  <a:gd name="T39" fmla="*/ 2106865464 h 1081"/>
                  <a:gd name="T40" fmla="*/ 2147483647 w 940"/>
                  <a:gd name="T41" fmla="*/ 2106865464 h 1081"/>
                  <a:gd name="T42" fmla="*/ 2147483647 w 940"/>
                  <a:gd name="T43" fmla="*/ 2080145402 h 1081"/>
                  <a:gd name="T44" fmla="*/ 2147483647 w 940"/>
                  <a:gd name="T45" fmla="*/ 2080145402 h 1081"/>
                  <a:gd name="T46" fmla="*/ 2147483647 w 940"/>
                  <a:gd name="T47" fmla="*/ 2053420094 h 1081"/>
                  <a:gd name="T48" fmla="*/ 2147483647 w 940"/>
                  <a:gd name="T49" fmla="*/ 2053420094 h 1081"/>
                  <a:gd name="T50" fmla="*/ 2147483647 w 940"/>
                  <a:gd name="T51" fmla="*/ 2027071852 h 1081"/>
                  <a:gd name="T52" fmla="*/ 2147483647 w 940"/>
                  <a:gd name="T53" fmla="*/ 2027071852 h 1081"/>
                  <a:gd name="T54" fmla="*/ 2147483647 w 940"/>
                  <a:gd name="T55" fmla="*/ 2027071852 h 1081"/>
                  <a:gd name="T56" fmla="*/ 2147483647 w 940"/>
                  <a:gd name="T57" fmla="*/ 2027071852 h 1081"/>
                  <a:gd name="T58" fmla="*/ 2147483647 w 940"/>
                  <a:gd name="T59" fmla="*/ 2027071852 h 1081"/>
                  <a:gd name="T60" fmla="*/ 2147483647 w 940"/>
                  <a:gd name="T61" fmla="*/ 2027071852 h 1081"/>
                  <a:gd name="T62" fmla="*/ 2147483647 w 940"/>
                  <a:gd name="T63" fmla="*/ 2027071852 h 1081"/>
                  <a:gd name="T64" fmla="*/ 2147483647 w 940"/>
                  <a:gd name="T65" fmla="*/ 2027071852 h 1081"/>
                  <a:gd name="T66" fmla="*/ 2147483647 w 940"/>
                  <a:gd name="T67" fmla="*/ 2027071852 h 1081"/>
                  <a:gd name="T68" fmla="*/ 2147483647 w 940"/>
                  <a:gd name="T69" fmla="*/ 2053420094 h 1081"/>
                  <a:gd name="T70" fmla="*/ 2147483647 w 940"/>
                  <a:gd name="T71" fmla="*/ 2053420094 h 1081"/>
                  <a:gd name="T72" fmla="*/ 2147483647 w 940"/>
                  <a:gd name="T73" fmla="*/ 2080145402 h 1081"/>
                  <a:gd name="T74" fmla="*/ 2147483647 w 940"/>
                  <a:gd name="T75" fmla="*/ 2080145402 h 1081"/>
                  <a:gd name="T76" fmla="*/ 2147483647 w 940"/>
                  <a:gd name="T77" fmla="*/ 2106865464 h 1081"/>
                  <a:gd name="T78" fmla="*/ 2147483647 w 940"/>
                  <a:gd name="T79" fmla="*/ 2106865464 h 1081"/>
                  <a:gd name="T80" fmla="*/ 2147483647 w 940"/>
                  <a:gd name="T81" fmla="*/ 2106865464 h 1081"/>
                  <a:gd name="T82" fmla="*/ 2147483647 w 940"/>
                  <a:gd name="T83" fmla="*/ 2133585598 h 1081"/>
                  <a:gd name="T84" fmla="*/ 2147483647 w 940"/>
                  <a:gd name="T85" fmla="*/ 2133585598 h 1081"/>
                  <a:gd name="T86" fmla="*/ 2147483647 w 940"/>
                  <a:gd name="T87" fmla="*/ 2133585598 h 1081"/>
                  <a:gd name="T88" fmla="*/ 2147483647 w 940"/>
                  <a:gd name="T89" fmla="*/ 2133585598 h 1081"/>
                  <a:gd name="T90" fmla="*/ 2147483647 w 940"/>
                  <a:gd name="T91" fmla="*/ 2133585598 h 1081"/>
                  <a:gd name="T92" fmla="*/ 2147483647 w 940"/>
                  <a:gd name="T93" fmla="*/ 2147483647 h 1081"/>
                  <a:gd name="T94" fmla="*/ 2147483647 w 940"/>
                  <a:gd name="T95" fmla="*/ 2147483647 h 1081"/>
                  <a:gd name="T96" fmla="*/ 2147483647 w 940"/>
                  <a:gd name="T97" fmla="*/ 2147483647 h 1081"/>
                  <a:gd name="T98" fmla="*/ 2147483647 w 940"/>
                  <a:gd name="T99" fmla="*/ 2147483647 h 1081"/>
                  <a:gd name="T100" fmla="*/ 1890973048 w 940"/>
                  <a:gd name="T101" fmla="*/ 2147483647 h 10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5" name="Группа 67"/>
            <p:cNvGrpSpPr>
              <a:grpSpLocks/>
            </p:cNvGrpSpPr>
            <p:nvPr userDrawn="1"/>
          </p:nvGrpSpPr>
          <p:grpSpPr bwMode="auto">
            <a:xfrm>
              <a:off x="7366180" y="119641"/>
              <a:ext cx="523076" cy="623058"/>
              <a:chOff x="7263631" y="290557"/>
              <a:chExt cx="523076" cy="623058"/>
            </a:xfrm>
          </p:grpSpPr>
          <p:sp>
            <p:nvSpPr>
              <p:cNvPr id="1036" name="Freeform 48"/>
              <p:cNvSpPr>
                <a:spLocks/>
              </p:cNvSpPr>
              <p:nvPr userDrawn="1"/>
            </p:nvSpPr>
            <p:spPr bwMode="auto">
              <a:xfrm>
                <a:off x="7263631" y="290557"/>
                <a:ext cx="522283" cy="288541"/>
              </a:xfrm>
              <a:custGeom>
                <a:avLst/>
                <a:gdLst>
                  <a:gd name="T0" fmla="*/ 2147483647 w 7283"/>
                  <a:gd name="T1" fmla="*/ 2147483647 h 4012"/>
                  <a:gd name="T2" fmla="*/ 2147483647 w 7283"/>
                  <a:gd name="T3" fmla="*/ 2147483647 h 4012"/>
                  <a:gd name="T4" fmla="*/ 2147483647 w 7283"/>
                  <a:gd name="T5" fmla="*/ 2147483647 h 4012"/>
                  <a:gd name="T6" fmla="*/ 2147483647 w 7283"/>
                  <a:gd name="T7" fmla="*/ 2147483647 h 4012"/>
                  <a:gd name="T8" fmla="*/ 2147483647 w 7283"/>
                  <a:gd name="T9" fmla="*/ 2147483647 h 4012"/>
                  <a:gd name="T10" fmla="*/ 2147483647 w 7283"/>
                  <a:gd name="T11" fmla="*/ 2147483647 h 4012"/>
                  <a:gd name="T12" fmla="*/ 2147483647 w 7283"/>
                  <a:gd name="T13" fmla="*/ 2147483647 h 4012"/>
                  <a:gd name="T14" fmla="*/ 2147483647 w 7283"/>
                  <a:gd name="T15" fmla="*/ 2147483647 h 4012"/>
                  <a:gd name="T16" fmla="*/ 2147483647 w 7283"/>
                  <a:gd name="T17" fmla="*/ 2147483647 h 4012"/>
                  <a:gd name="T18" fmla="*/ 2147483647 w 7283"/>
                  <a:gd name="T19" fmla="*/ 2147483647 h 4012"/>
                  <a:gd name="T20" fmla="*/ 2147483647 w 7283"/>
                  <a:gd name="T21" fmla="*/ 2147483647 h 4012"/>
                  <a:gd name="T22" fmla="*/ 2147483647 w 7283"/>
                  <a:gd name="T23" fmla="*/ 2147483647 h 4012"/>
                  <a:gd name="T24" fmla="*/ 2147483647 w 7283"/>
                  <a:gd name="T25" fmla="*/ 2147483647 h 4012"/>
                  <a:gd name="T26" fmla="*/ 2147483647 w 7283"/>
                  <a:gd name="T27" fmla="*/ 2147483647 h 4012"/>
                  <a:gd name="T28" fmla="*/ 2147483647 w 7283"/>
                  <a:gd name="T29" fmla="*/ 2147483647 h 4012"/>
                  <a:gd name="T30" fmla="*/ 2147483647 w 7283"/>
                  <a:gd name="T31" fmla="*/ 2147483647 h 4012"/>
                  <a:gd name="T32" fmla="*/ 2147483647 w 7283"/>
                  <a:gd name="T33" fmla="*/ 2147483647 h 4012"/>
                  <a:gd name="T34" fmla="*/ 2147483647 w 7283"/>
                  <a:gd name="T35" fmla="*/ 1926201546 h 4012"/>
                  <a:gd name="T36" fmla="*/ 2147483647 w 7283"/>
                  <a:gd name="T37" fmla="*/ 1551599812 h 4012"/>
                  <a:gd name="T38" fmla="*/ 2147483647 w 7283"/>
                  <a:gd name="T39" fmla="*/ 1070234385 h 4012"/>
                  <a:gd name="T40" fmla="*/ 2147483647 w 7283"/>
                  <a:gd name="T41" fmla="*/ 615284411 h 4012"/>
                  <a:gd name="T42" fmla="*/ 2147483647 w 7283"/>
                  <a:gd name="T43" fmla="*/ 321036168 h 4012"/>
                  <a:gd name="T44" fmla="*/ 2147483647 w 7283"/>
                  <a:gd name="T45" fmla="*/ 80353418 h 4012"/>
                  <a:gd name="T46" fmla="*/ 2147483647 w 7283"/>
                  <a:gd name="T47" fmla="*/ 0 h 4012"/>
                  <a:gd name="T48" fmla="*/ 2147483647 w 7283"/>
                  <a:gd name="T49" fmla="*/ 53565493 h 4012"/>
                  <a:gd name="T50" fmla="*/ 2147483647 w 7283"/>
                  <a:gd name="T51" fmla="*/ 80353418 h 4012"/>
                  <a:gd name="T52" fmla="*/ 2147483647 w 7283"/>
                  <a:gd name="T53" fmla="*/ 107136165 h 4012"/>
                  <a:gd name="T54" fmla="*/ 2147483647 w 7283"/>
                  <a:gd name="T55" fmla="*/ 133918984 h 4012"/>
                  <a:gd name="T56" fmla="*/ 2147483647 w 7283"/>
                  <a:gd name="T57" fmla="*/ 133918984 h 4012"/>
                  <a:gd name="T58" fmla="*/ 2147483647 w 7283"/>
                  <a:gd name="T59" fmla="*/ 160701730 h 4012"/>
                  <a:gd name="T60" fmla="*/ 2147483647 w 7283"/>
                  <a:gd name="T61" fmla="*/ 160701730 h 4012"/>
                  <a:gd name="T62" fmla="*/ 2147483647 w 7283"/>
                  <a:gd name="T63" fmla="*/ 160701730 h 4012"/>
                  <a:gd name="T64" fmla="*/ 2147483647 w 7283"/>
                  <a:gd name="T65" fmla="*/ 160701730 h 4012"/>
                  <a:gd name="T66" fmla="*/ 2147483647 w 7283"/>
                  <a:gd name="T67" fmla="*/ 160701730 h 4012"/>
                  <a:gd name="T68" fmla="*/ 2147483647 w 7283"/>
                  <a:gd name="T69" fmla="*/ 160701730 h 4012"/>
                  <a:gd name="T70" fmla="*/ 2147483647 w 7283"/>
                  <a:gd name="T71" fmla="*/ 133918984 h 4012"/>
                  <a:gd name="T72" fmla="*/ 2147483647 w 7283"/>
                  <a:gd name="T73" fmla="*/ 107136165 h 4012"/>
                  <a:gd name="T74" fmla="*/ 2147483647 w 7283"/>
                  <a:gd name="T75" fmla="*/ 80353418 h 4012"/>
                  <a:gd name="T76" fmla="*/ 2147483647 w 7283"/>
                  <a:gd name="T77" fmla="*/ 53565493 h 4012"/>
                  <a:gd name="T78" fmla="*/ 2147483647 w 7283"/>
                  <a:gd name="T79" fmla="*/ 26782747 h 4012"/>
                  <a:gd name="T80" fmla="*/ 2147483647 w 7283"/>
                  <a:gd name="T81" fmla="*/ 0 h 4012"/>
                  <a:gd name="T82" fmla="*/ 2147483647 w 7283"/>
                  <a:gd name="T83" fmla="*/ 160701730 h 4012"/>
                  <a:gd name="T84" fmla="*/ 2147483647 w 7283"/>
                  <a:gd name="T85" fmla="*/ 454955152 h 4012"/>
                  <a:gd name="T86" fmla="*/ 2147483647 w 7283"/>
                  <a:gd name="T87" fmla="*/ 829551635 h 4012"/>
                  <a:gd name="T88" fmla="*/ 2147483647 w 7283"/>
                  <a:gd name="T89" fmla="*/ 1391270553 h 4012"/>
                  <a:gd name="T90" fmla="*/ 2147483647 w 7283"/>
                  <a:gd name="T91" fmla="*/ 1739089468 h 4012"/>
                  <a:gd name="T92" fmla="*/ 1904094799 w 7283"/>
                  <a:gd name="T93" fmla="*/ 2140473948 h 4012"/>
                  <a:gd name="T94" fmla="*/ 1427978518 w 7283"/>
                  <a:gd name="T95" fmla="*/ 2147483647 h 4012"/>
                  <a:gd name="T96" fmla="*/ 1004970953 w 7283"/>
                  <a:gd name="T97" fmla="*/ 2147483647 h 4012"/>
                  <a:gd name="T98" fmla="*/ 634696545 w 7283"/>
                  <a:gd name="T99" fmla="*/ 2147483647 h 4012"/>
                  <a:gd name="T100" fmla="*/ 370269245 w 7283"/>
                  <a:gd name="T101" fmla="*/ 2147483647 h 4012"/>
                  <a:gd name="T102" fmla="*/ 132398776 w 7283"/>
                  <a:gd name="T103" fmla="*/ 2147483647 h 4012"/>
                  <a:gd name="T104" fmla="*/ 0 w 7283"/>
                  <a:gd name="T105" fmla="*/ 2147483647 h 4012"/>
                  <a:gd name="T106" fmla="*/ 52738392 w 7283"/>
                  <a:gd name="T107" fmla="*/ 2147483647 h 4012"/>
                  <a:gd name="T108" fmla="*/ 132398776 w 7283"/>
                  <a:gd name="T109" fmla="*/ 2147483647 h 4012"/>
                  <a:gd name="T110" fmla="*/ 211688980 w 7283"/>
                  <a:gd name="T111" fmla="*/ 2147483647 h 4012"/>
                  <a:gd name="T112" fmla="*/ 264427300 w 7283"/>
                  <a:gd name="T113" fmla="*/ 2147483647 h 4012"/>
                  <a:gd name="T114" fmla="*/ 317536016 w 7283"/>
                  <a:gd name="T115" fmla="*/ 2147483647 h 4012"/>
                  <a:gd name="T116" fmla="*/ 317536016 w 7283"/>
                  <a:gd name="T117" fmla="*/ 2147483647 h 4012"/>
                  <a:gd name="T118" fmla="*/ 343717504 w 7283"/>
                  <a:gd name="T119" fmla="*/ 2147483647 h 4012"/>
                  <a:gd name="T120" fmla="*/ 317536016 w 7283"/>
                  <a:gd name="T121" fmla="*/ 2147483647 h 4012"/>
                  <a:gd name="T122" fmla="*/ 2147483647 w 7283"/>
                  <a:gd name="T123" fmla="*/ 2147483647 h 40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" name="Freeform 49"/>
              <p:cNvSpPr>
                <a:spLocks/>
              </p:cNvSpPr>
              <p:nvPr userDrawn="1"/>
            </p:nvSpPr>
            <p:spPr bwMode="auto">
              <a:xfrm>
                <a:off x="7263631" y="477633"/>
                <a:ext cx="522283" cy="435982"/>
              </a:xfrm>
              <a:custGeom>
                <a:avLst/>
                <a:gdLst>
                  <a:gd name="T0" fmla="*/ 2147483647 w 7279"/>
                  <a:gd name="T1" fmla="*/ 2147483647 h 6066"/>
                  <a:gd name="T2" fmla="*/ 2147483647 w 7279"/>
                  <a:gd name="T3" fmla="*/ 2147483647 h 6066"/>
                  <a:gd name="T4" fmla="*/ 132616400 w 7279"/>
                  <a:gd name="T5" fmla="*/ 2147483647 h 6066"/>
                  <a:gd name="T6" fmla="*/ 106020005 w 7279"/>
                  <a:gd name="T7" fmla="*/ 2147483647 h 6066"/>
                  <a:gd name="T8" fmla="*/ 79423681 w 7279"/>
                  <a:gd name="T9" fmla="*/ 2147483647 h 6066"/>
                  <a:gd name="T10" fmla="*/ 53192791 w 7279"/>
                  <a:gd name="T11" fmla="*/ 2147483647 h 6066"/>
                  <a:gd name="T12" fmla="*/ 26596395 w 7279"/>
                  <a:gd name="T13" fmla="*/ 2147483647 h 6066"/>
                  <a:gd name="T14" fmla="*/ 0 w 7279"/>
                  <a:gd name="T15" fmla="*/ 2147483647 h 6066"/>
                  <a:gd name="T16" fmla="*/ 106020005 w 7279"/>
                  <a:gd name="T17" fmla="*/ 2147483647 h 6066"/>
                  <a:gd name="T18" fmla="*/ 477272954 w 7279"/>
                  <a:gd name="T19" fmla="*/ 2147483647 h 6066"/>
                  <a:gd name="T20" fmla="*/ 1245633762 w 7279"/>
                  <a:gd name="T21" fmla="*/ 2147483647 h 6066"/>
                  <a:gd name="T22" fmla="*/ 2147483647 w 7279"/>
                  <a:gd name="T23" fmla="*/ 2147483647 h 6066"/>
                  <a:gd name="T24" fmla="*/ 2147483647 w 7279"/>
                  <a:gd name="T25" fmla="*/ 2147483647 h 6066"/>
                  <a:gd name="T26" fmla="*/ 2147483647 w 7279"/>
                  <a:gd name="T27" fmla="*/ 2147483647 h 6066"/>
                  <a:gd name="T28" fmla="*/ 2147483647 w 7279"/>
                  <a:gd name="T29" fmla="*/ 2147483647 h 6066"/>
                  <a:gd name="T30" fmla="*/ 2147483647 w 7279"/>
                  <a:gd name="T31" fmla="*/ 2147483647 h 6066"/>
                  <a:gd name="T32" fmla="*/ 2147483647 w 7279"/>
                  <a:gd name="T33" fmla="*/ 2147483647 h 6066"/>
                  <a:gd name="T34" fmla="*/ 2147483647 w 7279"/>
                  <a:gd name="T35" fmla="*/ 2147483647 h 6066"/>
                  <a:gd name="T36" fmla="*/ 2147483647 w 7279"/>
                  <a:gd name="T37" fmla="*/ 2147483647 h 6066"/>
                  <a:gd name="T38" fmla="*/ 2147483647 w 7279"/>
                  <a:gd name="T39" fmla="*/ 2147483647 h 6066"/>
                  <a:gd name="T40" fmla="*/ 2147483647 w 7279"/>
                  <a:gd name="T41" fmla="*/ 2147483647 h 6066"/>
                  <a:gd name="T42" fmla="*/ 2147483647 w 7279"/>
                  <a:gd name="T43" fmla="*/ 2147483647 h 6066"/>
                  <a:gd name="T44" fmla="*/ 2147483647 w 7279"/>
                  <a:gd name="T45" fmla="*/ 2147483647 h 6066"/>
                  <a:gd name="T46" fmla="*/ 2147483647 w 7279"/>
                  <a:gd name="T47" fmla="*/ 2147483647 h 6066"/>
                  <a:gd name="T48" fmla="*/ 2147483647 w 7279"/>
                  <a:gd name="T49" fmla="*/ 2147483647 h 6066"/>
                  <a:gd name="T50" fmla="*/ 2147483647 w 7279"/>
                  <a:gd name="T51" fmla="*/ 2147483647 h 6066"/>
                  <a:gd name="T52" fmla="*/ 2147483647 w 7279"/>
                  <a:gd name="T53" fmla="*/ 2147483647 h 6066"/>
                  <a:gd name="T54" fmla="*/ 2147483647 w 7279"/>
                  <a:gd name="T55" fmla="*/ 2147483647 h 6066"/>
                  <a:gd name="T56" fmla="*/ 2147483647 w 7279"/>
                  <a:gd name="T57" fmla="*/ 2147483647 h 6066"/>
                  <a:gd name="T58" fmla="*/ 2147483647 w 7279"/>
                  <a:gd name="T59" fmla="*/ 2147483647 h 6066"/>
                  <a:gd name="T60" fmla="*/ 2147483647 w 7279"/>
                  <a:gd name="T61" fmla="*/ 2147483647 h 6066"/>
                  <a:gd name="T62" fmla="*/ 2147483647 w 7279"/>
                  <a:gd name="T63" fmla="*/ 2147483647 h 6066"/>
                  <a:gd name="T64" fmla="*/ 2147483647 w 7279"/>
                  <a:gd name="T65" fmla="*/ 2147483647 h 6066"/>
                  <a:gd name="T66" fmla="*/ 2147483647 w 7279"/>
                  <a:gd name="T67" fmla="*/ 2147483647 h 6066"/>
                  <a:gd name="T68" fmla="*/ 2147483647 w 7279"/>
                  <a:gd name="T69" fmla="*/ 2147483647 h 6066"/>
                  <a:gd name="T70" fmla="*/ 2147483647 w 7279"/>
                  <a:gd name="T71" fmla="*/ 2147483647 h 6066"/>
                  <a:gd name="T72" fmla="*/ 2147483647 w 7279"/>
                  <a:gd name="T73" fmla="*/ 2147483647 h 6066"/>
                  <a:gd name="T74" fmla="*/ 2147483647 w 7279"/>
                  <a:gd name="T75" fmla="*/ 2147483647 h 6066"/>
                  <a:gd name="T76" fmla="*/ 2147483647 w 7279"/>
                  <a:gd name="T77" fmla="*/ 2147483647 h 6066"/>
                  <a:gd name="T78" fmla="*/ 2147483647 w 7279"/>
                  <a:gd name="T79" fmla="*/ 2147483647 h 6066"/>
                  <a:gd name="T80" fmla="*/ 2147483647 w 7279"/>
                  <a:gd name="T81" fmla="*/ 2147483647 h 6066"/>
                  <a:gd name="T82" fmla="*/ 2147483647 w 7279"/>
                  <a:gd name="T83" fmla="*/ 2147483647 h 6066"/>
                  <a:gd name="T84" fmla="*/ 2147483647 w 7279"/>
                  <a:gd name="T85" fmla="*/ 2147483647 h 6066"/>
                  <a:gd name="T86" fmla="*/ 2147483647 w 7279"/>
                  <a:gd name="T87" fmla="*/ 2147483647 h 6066"/>
                  <a:gd name="T88" fmla="*/ 2147483647 w 7279"/>
                  <a:gd name="T89" fmla="*/ 2147483647 h 6066"/>
                  <a:gd name="T90" fmla="*/ 2147483647 w 7279"/>
                  <a:gd name="T91" fmla="*/ 2147483647 h 606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cxnSp>
        <p:nvCxnSpPr>
          <p:cNvPr id="79" name="Прямая соединительная линия 78"/>
          <p:cNvCxnSpPr/>
          <p:nvPr userDrawn="1"/>
        </p:nvCxnSpPr>
        <p:spPr>
          <a:xfrm>
            <a:off x="1957388" y="0"/>
            <a:ext cx="0" cy="10937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  <p:sldLayoutId id="214748422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613275"/>
            <a:ext cx="9144000" cy="573088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Педагог-библиотекарь </a:t>
            </a:r>
            <a:br>
              <a:rPr lang="ru-RU" dirty="0" smtClean="0"/>
            </a:br>
            <a:r>
              <a:rPr lang="ru-RU" dirty="0" smtClean="0"/>
              <a:t>в деятельности современных ИБЦ</a:t>
            </a:r>
            <a:endParaRPr lang="ru-RU" dirty="0"/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438525" y="6224588"/>
            <a:ext cx="5608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5C738E"/>
                </a:solidFill>
              </a:rPr>
              <a:t>Чикина Любовь Григорьевна, зав. БИО КК ИПК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3200" smtClean="0">
                <a:latin typeface="Arial" charset="0"/>
                <a:cs typeface="Arial" charset="0"/>
              </a:rPr>
              <a:t>Профессиональный стандарт - важнейший нормативный документ, рождающийся в результате коллективного творчества ученых и практиков. Это корпоративный инструмент, позволяющий лоббировать интересы библиотечных специалистов в государственных и общественных организациях,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>
                <a:latin typeface="Arial" charset="0"/>
                <a:cs typeface="Arial" charset="0"/>
              </a:rPr>
              <a:t>Педагог-библиотекарь - это не просто сложение двух составляющих: педагог плюс библиотекарь, это специалист в школе, который осуществляет педагогическую деятельность библиотечными ресурсами и методами, </a:t>
            </a:r>
          </a:p>
          <a:p>
            <a:r>
              <a:rPr lang="ru-RU" altLang="ru-RU" smtClean="0">
                <a:latin typeface="Arial" charset="0"/>
                <a:cs typeface="Arial" charset="0"/>
              </a:rPr>
              <a:t>а библиотечные ресурсы и методы реализует для совершенствования образовательного процесса и воспитания учащихся.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altLang="ru-RU" dirty="0" smtClean="0">
                <a:latin typeface="Arial" charset="0"/>
                <a:cs typeface="Arial" charset="0"/>
              </a:rPr>
              <a:t>Обсуждались два проекта</a:t>
            </a:r>
          </a:p>
          <a:p>
            <a:pPr>
              <a:defRPr/>
            </a:pPr>
            <a:r>
              <a:rPr lang="ru-RU" altLang="ru-RU" dirty="0" smtClean="0">
                <a:latin typeface="Arial" charset="0"/>
                <a:cs typeface="Arial" charset="0"/>
              </a:rPr>
              <a:t>Проект профессионального стандарта </a:t>
            </a:r>
            <a:r>
              <a:rPr lang="ru-RU" altLang="ru-RU" dirty="0" err="1" smtClean="0">
                <a:latin typeface="Arial" charset="0"/>
                <a:cs typeface="Arial" charset="0"/>
              </a:rPr>
              <a:t>КемГУКИ</a:t>
            </a:r>
            <a:r>
              <a:rPr lang="ru-RU" altLang="ru-RU" dirty="0" smtClean="0">
                <a:latin typeface="Arial" charset="0"/>
                <a:cs typeface="Arial" charset="0"/>
              </a:rPr>
              <a:t> (разработан по заказу Русской школьной библиотечной ассоциации (РШБА) – всероссийского общественно-профессионального объединения школьных библиотек).</a:t>
            </a:r>
          </a:p>
          <a:p>
            <a:pPr>
              <a:defRPr/>
            </a:pPr>
            <a:r>
              <a:rPr lang="ru-RU" altLang="ru-RU" dirty="0" smtClean="0">
                <a:latin typeface="Arial" charset="0"/>
                <a:cs typeface="Arial" charset="0"/>
              </a:rPr>
              <a:t>Проект профессора </a:t>
            </a:r>
            <a:r>
              <a:rPr lang="ru-RU" altLang="ru-RU" dirty="0" err="1">
                <a:latin typeface="Arial" charset="0"/>
                <a:cs typeface="Arial" charset="0"/>
              </a:rPr>
              <a:t>СПбГУКИ</a:t>
            </a:r>
            <a:r>
              <a:rPr lang="ru-RU" altLang="ru-RU" dirty="0">
                <a:latin typeface="Arial" charset="0"/>
                <a:cs typeface="Arial" charset="0"/>
              </a:rPr>
              <a:t> </a:t>
            </a:r>
            <a:r>
              <a:rPr lang="ru-RU" altLang="ru-RU" dirty="0" err="1" smtClean="0">
                <a:latin typeface="Arial" charset="0"/>
                <a:cs typeface="Arial" charset="0"/>
              </a:rPr>
              <a:t>А.В.Соколова</a:t>
            </a:r>
            <a:r>
              <a:rPr lang="ru-RU" altLang="ru-RU" dirty="0" smtClean="0">
                <a:latin typeface="Arial" charset="0"/>
                <a:cs typeface="Arial" charset="0"/>
              </a:rPr>
              <a:t>.</a:t>
            </a:r>
          </a:p>
          <a:p>
            <a:pPr>
              <a:defRPr/>
            </a:pPr>
            <a:endParaRPr lang="ru-RU" altLang="ru-R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/>
              <a:t>Стандарт принят!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mtClean="0">
                <a:latin typeface="Arial" charset="0"/>
                <a:cs typeface="Arial" charset="0"/>
              </a:rPr>
              <a:t>   Профессиональный стандарт «Специалист в области воспитания» (регистр. номер 571) утвержден 10.01.2017 приказом Мин-ва труда и социальной защиты № 10-н.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mtClean="0">
                <a:latin typeface="Arial" charset="0"/>
                <a:cs typeface="Arial" charset="0"/>
              </a:rPr>
              <a:t>   Он содержит часть 3.5 </a:t>
            </a:r>
            <a:r>
              <a:rPr lang="ru-RU" altLang="ru-RU" sz="3600" smtClean="0">
                <a:latin typeface="Arial" charset="0"/>
                <a:cs typeface="Arial" charset="0"/>
              </a:rPr>
              <a:t>«Обобщенная трудовая функция «Библиотечно-педагогическая деятельность в образовательной организации общего образования»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366713" y="1173163"/>
            <a:ext cx="8512175" cy="48482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z="3600" smtClean="0">
                <a:latin typeface="Arial" charset="0"/>
                <a:cs typeface="Arial" charset="0"/>
              </a:rPr>
              <a:t>Педагог – это профессия.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3600" smtClean="0">
                <a:latin typeface="Arial" charset="0"/>
                <a:cs typeface="Arial" charset="0"/>
              </a:rPr>
              <a:t>Библиотекарь – это профессия.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3600" smtClean="0">
                <a:latin typeface="Arial" charset="0"/>
                <a:cs typeface="Arial" charset="0"/>
              </a:rPr>
              <a:t>Педагог-библиотекарь – должность? Нет, теперь профессия.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3600" smtClean="0">
                <a:latin typeface="Arial" charset="0"/>
                <a:cs typeface="Arial" charset="0"/>
              </a:rPr>
              <a:t>Синтез двух профессий представляет собой </a:t>
            </a:r>
            <a:r>
              <a:rPr lang="ru-RU" altLang="ru-RU" sz="3600" b="1" smtClean="0">
                <a:latin typeface="Arial" charset="0"/>
                <a:cs typeface="Arial" charset="0"/>
              </a:rPr>
              <a:t>новую профессию</a:t>
            </a:r>
            <a:r>
              <a:rPr lang="ru-RU" altLang="ru-RU" sz="3600" smtClean="0">
                <a:latin typeface="Arial" charset="0"/>
                <a:cs typeface="Arial" charset="0"/>
              </a:rPr>
              <a:t>, выходящую за рамки как библиотечного дела, так и образовательной деятельности.</a:t>
            </a:r>
          </a:p>
          <a:p>
            <a:pPr marL="0" indent="0">
              <a:buFont typeface="Wingdings" pitchFamily="2" charset="2"/>
              <a:buNone/>
            </a:pPr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z="2400" smtClean="0">
                <a:latin typeface="Arial" charset="0"/>
                <a:cs typeface="Arial" charset="0"/>
              </a:rPr>
              <a:t>В </a:t>
            </a:r>
            <a:r>
              <a:rPr lang="ru-RU" altLang="ru-RU" sz="2400" b="1" smtClean="0">
                <a:latin typeface="Arial" charset="0"/>
                <a:cs typeface="Arial" charset="0"/>
              </a:rPr>
              <a:t>Общероссийском классификаторе занятий </a:t>
            </a:r>
            <a:r>
              <a:rPr lang="ru-RU" altLang="ru-RU" sz="2400" smtClean="0">
                <a:latin typeface="Arial" charset="0"/>
                <a:cs typeface="Arial" charset="0"/>
              </a:rPr>
              <a:t>(ОКЗ) (2015 г., Минтруда) – есть занятие «специалисты библиотек» (код 2622), но нет «педагога-библиотекаря»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2400" smtClean="0">
                <a:latin typeface="Arial" charset="0"/>
                <a:cs typeface="Arial" charset="0"/>
              </a:rPr>
              <a:t>В </a:t>
            </a:r>
            <a:r>
              <a:rPr lang="ru-RU" altLang="ru-RU" sz="2400" b="1" smtClean="0">
                <a:latin typeface="Arial" charset="0"/>
                <a:cs typeface="Arial" charset="0"/>
              </a:rPr>
              <a:t>Общероссийском классификаторе видов экономической деятельности</a:t>
            </a:r>
            <a:r>
              <a:rPr lang="ru-RU" altLang="ru-RU" sz="2400" smtClean="0">
                <a:latin typeface="Arial" charset="0"/>
                <a:cs typeface="Arial" charset="0"/>
              </a:rPr>
              <a:t> (ОКВЭД) (2001 г., Госком РФ по стандартизации и метрологии) - ничего нет о школьных и вузовских библиотеках и педагогах-библиотекарях.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2400" smtClean="0">
                <a:latin typeface="Arial" charset="0"/>
                <a:cs typeface="Arial" charset="0"/>
              </a:rPr>
              <a:t>В </a:t>
            </a:r>
            <a:r>
              <a:rPr lang="ru-RU" altLang="ru-RU" sz="2400" b="1" smtClean="0">
                <a:latin typeface="Arial" charset="0"/>
                <a:cs typeface="Arial" charset="0"/>
              </a:rPr>
              <a:t>Единый квалификационный справочник должностей </a:t>
            </a:r>
            <a:r>
              <a:rPr lang="ru-RU" altLang="ru-RU" sz="2400" smtClean="0">
                <a:latin typeface="Arial" charset="0"/>
                <a:cs typeface="Arial" charset="0"/>
              </a:rPr>
              <a:t>(ЕКСД) (2002 г., Прав-во РФ) в 2011 г.  включена статья о должности «педагог-библиотекарь»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366713" y="1160463"/>
            <a:ext cx="8512175" cy="48609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z="2700" smtClean="0">
                <a:latin typeface="Arial" charset="0"/>
                <a:cs typeface="Arial" charset="0"/>
              </a:rPr>
              <a:t>Профессиональный стандарт – нормативный документ, представляющий собой характеристику квалификации (знаний, умений, навыков, опыта работы), необходимой работнику для осуществления данной профессиональной деятельности.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2400" b="1" smtClean="0">
                <a:latin typeface="Arial" charset="0"/>
                <a:cs typeface="Arial" charset="0"/>
              </a:rPr>
              <a:t>Профстандарт – источник в профессиональном образовании для формирования образовательных программ (например, образовательных программ института культуры, библ. факультета)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2700" smtClean="0">
                <a:latin typeface="Arial" charset="0"/>
                <a:cs typeface="Arial" charset="0"/>
              </a:rPr>
              <a:t>Профстандарт является первичным, а образовательный стандарт – вторичным нормативным документом.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/>
              <a:t>   Определение основной профессиональной цели (на основе Декларации школьных библиотекарей </a:t>
            </a:r>
            <a:r>
              <a:rPr lang="ru-RU" dirty="0" err="1" smtClean="0"/>
              <a:t>Росии</a:t>
            </a:r>
            <a:r>
              <a:rPr lang="ru-RU" dirty="0" smtClean="0"/>
              <a:t>, РШБА, 2014 г.).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/>
              <a:t>    Цель профессиональной деятельности – выполнение миссии педагогического посредника между национальными библиотечно-информационными ресурсами и коллективом образовательного учреждения (учителями и учащимися)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431800" y="3311525"/>
            <a:ext cx="8512175" cy="108743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mtClean="0">
                <a:latin typeface="Arial" charset="0"/>
                <a:cs typeface="Arial" charset="0"/>
              </a:rPr>
              <a:t>БЛАГОДАРЮ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5363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3200" smtClean="0">
                <a:latin typeface="Arial" charset="0"/>
                <a:cs typeface="Arial" charset="0"/>
              </a:rPr>
              <a:t>Сегодня в России происходит переосмысление роли школьной библиотеки и самого школьного библиотекаря.</a:t>
            </a:r>
          </a:p>
          <a:p>
            <a:r>
              <a:rPr lang="ru-RU" altLang="ru-RU" sz="3200" smtClean="0">
                <a:latin typeface="Arial" charset="0"/>
                <a:cs typeface="Arial" charset="0"/>
              </a:rPr>
              <a:t>Одним из ключевых препятствий к развитию школьных библиотек в настоящее время является проблема кадрового обеспечения.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3808413" y="1381125"/>
            <a:ext cx="5070475" cy="46402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mtClean="0">
                <a:latin typeface="Arial" charset="0"/>
                <a:cs typeface="Arial" charset="0"/>
              </a:rPr>
              <a:t>   </a:t>
            </a:r>
          </a:p>
        </p:txBody>
      </p:sp>
      <p:sp>
        <p:nvSpPr>
          <p:cNvPr id="16387" name="Прямоугольник 1"/>
          <p:cNvSpPr>
            <a:spLocks noChangeArrowheads="1"/>
          </p:cNvSpPr>
          <p:nvPr/>
        </p:nvSpPr>
        <p:spPr bwMode="auto">
          <a:xfrm>
            <a:off x="641350" y="1282700"/>
            <a:ext cx="7793038" cy="717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/>
              <a:t>Приказ Минздравсоцразвития РФ от 31.05.2011 №448н </a:t>
            </a:r>
          </a:p>
          <a:p>
            <a:r>
              <a:rPr lang="ru-RU" altLang="ru-RU" sz="2000"/>
              <a:t>«О внесении изменения в единый квалификационный справочник должностей руководителей, специалистов и служащих, раздел «Квалификационные характеристики должностей работников образования»:</a:t>
            </a:r>
          </a:p>
          <a:p>
            <a:endParaRPr lang="ru-RU" altLang="ru-RU"/>
          </a:p>
          <a:p>
            <a:r>
              <a:rPr lang="ru-RU" altLang="ru-RU" sz="2000"/>
              <a:t>дополнен раздел III «Должности педагогических работников» квалификационной характеристикой должности «Педагог-библиотекарь»</a:t>
            </a:r>
          </a:p>
          <a:p>
            <a:endParaRPr lang="ru-RU" altLang="ru-RU"/>
          </a:p>
          <a:p>
            <a:r>
              <a:rPr lang="ru-RU" altLang="ru-RU" b="1"/>
              <a:t>ПРИКАЗ от 26 августа 2010 г. N 761н с изменениями от 31.05.2011</a:t>
            </a:r>
          </a:p>
          <a:p>
            <a:r>
              <a:rPr lang="ru-RU" altLang="ru-RU" sz="2000"/>
              <a:t>ОБ УТВЕРЖДЕНИИ ЕДИНОГО КВАЛИФИКАЦИОННОГО СПРАВОЧНИКА ДОЛЖНОСТЕЙ РУКОВОДИТЕЛЕЙ, СПЕЦИАЛИСТОВ И СЛУЖАЩИХ, </a:t>
            </a:r>
          </a:p>
          <a:p>
            <a:r>
              <a:rPr lang="ru-RU" altLang="ru-RU" sz="2000"/>
              <a:t>РАЗДЕЛ</a:t>
            </a:r>
          </a:p>
          <a:p>
            <a:r>
              <a:rPr lang="ru-RU" altLang="ru-RU" sz="2000"/>
              <a:t>«КВАЛИФИКАЦИОННЫЕ ХАРАКТЕРИСТИКИ ДОЛЖНОСТЕЙ</a:t>
            </a:r>
          </a:p>
          <a:p>
            <a:r>
              <a:rPr lang="ru-RU" altLang="ru-RU" sz="2000"/>
              <a:t>РАБОТНИКОВ ОБРАЗОВАНИЯ»</a:t>
            </a:r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</p:txBody>
      </p:sp>
      <p:sp>
        <p:nvSpPr>
          <p:cNvPr id="1638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>
                <a:solidFill>
                  <a:schemeClr val="tx1"/>
                </a:solidFill>
              </a:rPr>
              <a:t>Новая должность </a:t>
            </a:r>
            <a:br>
              <a:rPr lang="ru-RU" altLang="ru-RU" sz="3200" b="1" smtClean="0">
                <a:solidFill>
                  <a:schemeClr val="tx1"/>
                </a:solidFill>
              </a:rPr>
            </a:br>
            <a:r>
              <a:rPr lang="ru-RU" altLang="ru-RU" sz="3200" b="1" smtClean="0">
                <a:solidFill>
                  <a:schemeClr val="tx1"/>
                </a:solidFill>
              </a:rPr>
              <a:t>«Педагог-библиотекарь»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797050" y="98425"/>
            <a:ext cx="6991350" cy="912813"/>
          </a:xfrm>
        </p:spPr>
        <p:txBody>
          <a:bodyPr/>
          <a:lstStyle/>
          <a:p>
            <a:pPr algn="ctr"/>
            <a:r>
              <a:rPr lang="ru-RU" altLang="ru-RU" sz="3200" smtClean="0">
                <a:solidFill>
                  <a:srgbClr val="002060"/>
                </a:solidFill>
              </a:rPr>
              <a:t/>
            </a:r>
            <a:br>
              <a:rPr lang="ru-RU" altLang="ru-RU" sz="3200" smtClean="0">
                <a:solidFill>
                  <a:srgbClr val="002060"/>
                </a:solidFill>
              </a:rPr>
            </a:br>
            <a:r>
              <a:rPr lang="ru-RU" altLang="ru-RU" sz="3200" b="1" smtClean="0">
                <a:solidFill>
                  <a:srgbClr val="002060"/>
                </a:solidFill>
              </a:rPr>
              <a:t>Должностные обязанности </a:t>
            </a:r>
            <a:br>
              <a:rPr lang="ru-RU" altLang="ru-RU" sz="3200" b="1" smtClean="0">
                <a:solidFill>
                  <a:srgbClr val="002060"/>
                </a:solidFill>
              </a:rPr>
            </a:br>
            <a:r>
              <a:rPr lang="ru-RU" altLang="ru-RU" sz="3200" b="1" smtClean="0">
                <a:solidFill>
                  <a:srgbClr val="002060"/>
                </a:solidFill>
              </a:rPr>
              <a:t>педагога-библиотекаря</a:t>
            </a:r>
            <a:r>
              <a:rPr lang="ru-RU" altLang="ru-RU" sz="3600" smtClean="0">
                <a:solidFill>
                  <a:srgbClr val="002060"/>
                </a:solidFill>
              </a:rPr>
              <a:t/>
            </a:r>
            <a:br>
              <a:rPr lang="ru-RU" altLang="ru-RU" sz="3600" smtClean="0">
                <a:solidFill>
                  <a:srgbClr val="002060"/>
                </a:solidFill>
              </a:rPr>
            </a:br>
            <a:endParaRPr lang="ru-RU" altLang="ru-RU" sz="360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025" y="2152650"/>
            <a:ext cx="84613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9088" indent="-319088" eaLnBrk="0" hangingPunct="0">
              <a:spcBef>
                <a:spcPts val="700"/>
              </a:spcBef>
              <a:buClr>
                <a:srgbClr val="FF3300"/>
              </a:buClr>
              <a:buSzPct val="100000"/>
              <a:defRPr/>
            </a:pPr>
            <a:r>
              <a:rPr lang="ru-RU" sz="3200" kern="0" dirty="0">
                <a:solidFill>
                  <a:srgbClr val="5C738E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32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Прямоугольник 1"/>
          <p:cNvSpPr>
            <a:spLocks noChangeArrowheads="1"/>
          </p:cNvSpPr>
          <p:nvPr/>
        </p:nvSpPr>
        <p:spPr bwMode="auto">
          <a:xfrm>
            <a:off x="519113" y="1292225"/>
            <a:ext cx="8269287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/>
              <a:t>•участвует в реализации ООП НО, ООО, С(П)ОО в соответствии с ФГОСами;</a:t>
            </a:r>
          </a:p>
          <a:p>
            <a:r>
              <a:rPr lang="ru-RU" altLang="ru-RU" sz="1400"/>
              <a:t>•осуществляет дополнительное образование обучающихся/воспитанников по культурному развитию личности.</a:t>
            </a:r>
          </a:p>
          <a:p>
            <a:r>
              <a:rPr lang="ru-RU" altLang="ru-RU" sz="1400"/>
              <a:t>• применяет педагогические теории и методики для решения информационно-образовательных задач;</a:t>
            </a:r>
          </a:p>
          <a:p>
            <a:r>
              <a:rPr lang="ru-RU" altLang="ru-RU" sz="1400"/>
              <a:t>•обеспечивает и анализирует достижения обучающихся, выявляет их творческие способности, способствует формированию устойчивых профессиональных интересов и склонностей;</a:t>
            </a:r>
          </a:p>
          <a:p>
            <a:r>
              <a:rPr lang="ru-RU" altLang="ru-RU" sz="1400"/>
              <a:t>•участвует в обеспечении самообразования обучающихся, педагогических работников ОУ средствами библиотечных и информационно-библиографических ресурсов, в организации тематических выставок, читательских конференций, в разработке планов, методических программ и т.д.</a:t>
            </a:r>
          </a:p>
          <a:p>
            <a:r>
              <a:rPr lang="ru-RU" altLang="ru-RU" sz="1400"/>
              <a:t>• вносит предложения по совершенствованию образовательного процесса в ОУ;</a:t>
            </a:r>
          </a:p>
          <a:p>
            <a:r>
              <a:rPr lang="ru-RU" altLang="ru-RU" sz="1400"/>
              <a:t>•участвует в работе методических объединений, родительских собраниях, мероприятиях различных направлений внеурочной деятельности;</a:t>
            </a:r>
          </a:p>
          <a:p>
            <a:r>
              <a:rPr lang="ru-RU" altLang="ru-RU" sz="1400"/>
              <a:t>•разрабатывает планы комплектования библиотеки ОУ печатными и электронными образовательными ресурсами по всем учебным предметам;</a:t>
            </a:r>
          </a:p>
          <a:p>
            <a:r>
              <a:rPr lang="ru-RU" altLang="ru-RU" sz="1400"/>
              <a:t>•разрабатывает предложения по формированию в библиотеке ОУ фонда дополнительной литературы (детская, научно-популярная, справочные, периодические издания);</a:t>
            </a:r>
          </a:p>
          <a:p>
            <a:r>
              <a:rPr lang="ru-RU" altLang="ru-RU" sz="1400"/>
              <a:t>•осуществляет работу по инвентаризации библиотечного фонда ОУ (обработка поступающей в библиотеку литературы, составление систематического и алфавитного каталогов, организация обслуживания обучающихся и работников ОУ, составление библиографических справок по поступающим запросам и т.д.)</a:t>
            </a:r>
          </a:p>
          <a:p>
            <a:r>
              <a:rPr lang="ru-RU" altLang="ru-RU" sz="1400"/>
              <a:t>•обеспечивает охрану жизни и здоровья обучающихся, выполняет правила по охране труда и пожарной безопасности.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>
                <a:solidFill>
                  <a:schemeClr val="tx1"/>
                </a:solidFill>
              </a:rPr>
              <a:t/>
            </a:r>
            <a:br>
              <a:rPr lang="ru-RU" altLang="ru-RU" sz="3200" b="1" smtClean="0">
                <a:solidFill>
                  <a:schemeClr val="tx1"/>
                </a:solidFill>
              </a:rPr>
            </a:br>
            <a:r>
              <a:rPr lang="ru-RU" altLang="ru-RU" sz="3200" b="1" smtClean="0">
                <a:solidFill>
                  <a:schemeClr val="tx1"/>
                </a:solidFill>
              </a:rPr>
              <a:t>Педагог-библиотекарь должен знать</a:t>
            </a:r>
            <a:br>
              <a:rPr lang="ru-RU" altLang="ru-RU" sz="3200" b="1" smtClean="0">
                <a:solidFill>
                  <a:schemeClr val="tx1"/>
                </a:solidFill>
              </a:rPr>
            </a:br>
            <a:endParaRPr lang="ru-RU" altLang="ru-RU" sz="3200" b="1" smtClean="0">
              <a:solidFill>
                <a:schemeClr val="tx1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2771775" y="1927225"/>
            <a:ext cx="5070475" cy="46402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mtClean="0">
                <a:latin typeface="Arial" charset="0"/>
                <a:cs typeface="Arial" charset="0"/>
              </a:rPr>
              <a:t>   </a:t>
            </a:r>
          </a:p>
        </p:txBody>
      </p:sp>
      <p:sp>
        <p:nvSpPr>
          <p:cNvPr id="18436" name="Прямоугольник 1"/>
          <p:cNvSpPr>
            <a:spLocks noChangeArrowheads="1"/>
          </p:cNvSpPr>
          <p:nvPr/>
        </p:nvSpPr>
        <p:spPr bwMode="auto">
          <a:xfrm>
            <a:off x="641350" y="1282700"/>
            <a:ext cx="77930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</p:txBody>
      </p:sp>
      <p:sp>
        <p:nvSpPr>
          <p:cNvPr id="18437" name="Прямоугольник 2"/>
          <p:cNvSpPr>
            <a:spLocks noChangeArrowheads="1"/>
          </p:cNvSpPr>
          <p:nvPr/>
        </p:nvSpPr>
        <p:spPr bwMode="auto">
          <a:xfrm>
            <a:off x="736600" y="1282700"/>
            <a:ext cx="769778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•</a:t>
            </a:r>
            <a:r>
              <a:rPr lang="ru-RU" altLang="ru-RU" sz="2000"/>
              <a:t>приоритетные направления развития образовательной системы РФ; законодательство РФ;</a:t>
            </a:r>
          </a:p>
          <a:p>
            <a:r>
              <a:rPr lang="ru-RU" altLang="ru-RU" sz="2000"/>
              <a:t>• содержание художественной, научно-популярной литературы, периодических изданий;</a:t>
            </a:r>
          </a:p>
          <a:p>
            <a:r>
              <a:rPr lang="ru-RU" altLang="ru-RU" sz="2000"/>
              <a:t>• методику проведения индивидуальных бесед, формы и методы проведения конференций, выставок;</a:t>
            </a:r>
          </a:p>
          <a:p>
            <a:r>
              <a:rPr lang="ru-RU" altLang="ru-RU" sz="2000"/>
              <a:t>• основы возрастной педагогики и психологии, физиологии, школьной гигиены;</a:t>
            </a:r>
          </a:p>
          <a:p>
            <a:r>
              <a:rPr lang="ru-RU" altLang="ru-RU" sz="2000"/>
              <a:t>• современные информационно-коммуникационные технологии (текстовые редакторы, электронные таблицы, программы создания презентаций, принципы работы в сети Интернет, современные информационно-поисковые системы);</a:t>
            </a:r>
          </a:p>
          <a:p>
            <a:r>
              <a:rPr lang="ru-RU" altLang="ru-RU" sz="2000"/>
              <a:t>• правила составления каталогов, порядок составления отчетности о работе библиотеки;</a:t>
            </a:r>
          </a:p>
          <a:p>
            <a:r>
              <a:rPr lang="ru-RU" altLang="ru-RU" sz="2000"/>
              <a:t>• правила внутреннего распорядка ОУ, правила по охране труда и пожарной безопасности.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b="1" smtClean="0">
                <a:latin typeface="Arial" charset="0"/>
                <a:cs typeface="Arial" charset="0"/>
              </a:rPr>
              <a:t>Требования к квалификации педагога-библиотекаря</a:t>
            </a:r>
            <a:r>
              <a:rPr lang="ru-RU" altLang="ru-RU" smtClean="0">
                <a:latin typeface="Arial" charset="0"/>
                <a:cs typeface="Arial" charset="0"/>
              </a:rPr>
              <a:t>: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mtClean="0">
                <a:latin typeface="Arial" charset="0"/>
                <a:cs typeface="Arial" charset="0"/>
              </a:rPr>
              <a:t>высшее профессиональное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mtClean="0">
                <a:latin typeface="Arial" charset="0"/>
                <a:cs typeface="Arial" charset="0"/>
              </a:rPr>
              <a:t>(педагогическое, библиотечное) образование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mtClean="0">
                <a:latin typeface="Arial" charset="0"/>
                <a:cs typeface="Arial" charset="0"/>
              </a:rPr>
              <a:t>без требований к стажу работы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mtClean="0">
                <a:latin typeface="Arial" charset="0"/>
                <a:cs typeface="Arial" charset="0"/>
              </a:rPr>
              <a:t>(возможно, работник не соответствует этому требованию, но у него есть опыт, на свое усмотрение администрация может ввести в штатное расписание эту должность)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>
                <a:solidFill>
                  <a:schemeClr val="tx1"/>
                </a:solidFill>
              </a:rPr>
              <a:t>Педагогическая деятельность библиотекаря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z="2400" smtClean="0">
                <a:latin typeface="Arial" charset="0"/>
                <a:cs typeface="Arial" charset="0"/>
              </a:rPr>
              <a:t>Педагогическая деятельность библиотекаря – быть учителем, проводить творческие мероприятия, связанные с книгой, помогать в проектной и исследовательской деятельность, воспитывать, развивать и др.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2400" smtClean="0">
                <a:latin typeface="Arial" charset="0"/>
                <a:cs typeface="Arial" charset="0"/>
              </a:rPr>
              <a:t>Если есть педагог-библиотекарь, значит в вузах должна преподаваться </a:t>
            </a:r>
            <a:r>
              <a:rPr lang="ru-RU" altLang="ru-RU" sz="2400" b="1" smtClean="0">
                <a:latin typeface="Arial" charset="0"/>
                <a:cs typeface="Arial" charset="0"/>
              </a:rPr>
              <a:t>библиотечная педагогика</a:t>
            </a:r>
            <a:r>
              <a:rPr lang="ru-RU" altLang="ru-RU" sz="2400" smtClean="0">
                <a:latin typeface="Arial" charset="0"/>
                <a:cs typeface="Arial" charset="0"/>
              </a:rPr>
              <a:t>? (как инженерная педагогика, медицинская педагогика и др.) Должна быть научно-методическая основа практической деятельности. 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2400" smtClean="0">
                <a:latin typeface="Arial" charset="0"/>
                <a:cs typeface="Arial" charset="0"/>
              </a:rPr>
              <a:t>Значит должны выпускаться </a:t>
            </a:r>
            <a:r>
              <a:rPr lang="ru-RU" altLang="ru-RU" sz="2400" b="1" smtClean="0">
                <a:latin typeface="Arial" charset="0"/>
                <a:cs typeface="Arial" charset="0"/>
              </a:rPr>
              <a:t>бакалавры и магистры </a:t>
            </a:r>
            <a:r>
              <a:rPr lang="ru-RU" altLang="ru-RU" sz="2400" smtClean="0">
                <a:latin typeface="Arial" charset="0"/>
                <a:cs typeface="Arial" charset="0"/>
              </a:rPr>
              <a:t>по такой специальности.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979613" y="0"/>
            <a:ext cx="6991350" cy="912813"/>
          </a:xfrm>
        </p:spPr>
        <p:txBody>
          <a:bodyPr/>
          <a:lstStyle/>
          <a:p>
            <a:pPr>
              <a:defRPr/>
            </a:pPr>
            <a:r>
              <a:rPr lang="ru-RU" sz="4000" b="1" cap="small" dirty="0" smtClean="0">
                <a:solidFill>
                  <a:srgbClr val="3A4858"/>
                </a:solidFill>
              </a:rPr>
              <a:t>Профессиональный стандарт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ru-RU" smtClean="0">
                <a:latin typeface="Arial" charset="0"/>
                <a:cs typeface="Arial" charset="0"/>
              </a:rPr>
              <a:t>Создание новой профессии «Педагог-библиотекарь» потребовало разработки </a:t>
            </a:r>
            <a:r>
              <a:rPr lang="ru-RU" altLang="ru-RU" b="1" smtClean="0">
                <a:latin typeface="Arial" charset="0"/>
                <a:cs typeface="Arial" charset="0"/>
              </a:rPr>
              <a:t>профессионального образовательного стандарта</a:t>
            </a:r>
            <a:r>
              <a:rPr lang="ru-RU" altLang="ru-RU" smtClean="0">
                <a:latin typeface="Arial" charset="0"/>
                <a:cs typeface="Arial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mtClean="0">
                <a:latin typeface="Arial" charset="0"/>
                <a:cs typeface="Arial" charset="0"/>
              </a:rPr>
              <a:t>За его создание первым взялся профессор СПбГУКИ А.В.Соколов. Были намечены три блока дисциплин: общекультурный, общепрофессиональный и профессиональный.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366713" y="1146175"/>
            <a:ext cx="8512175" cy="4875213"/>
          </a:xfrm>
        </p:spPr>
        <p:txBody>
          <a:bodyPr/>
          <a:lstStyle/>
          <a:p>
            <a:r>
              <a:rPr lang="ru-RU" altLang="ru-RU" sz="2800" smtClean="0">
                <a:latin typeface="Arial" charset="0"/>
                <a:cs typeface="Arial" charset="0"/>
              </a:rPr>
              <a:t>Однако скоро стало ясно, что в качестве основы </a:t>
            </a:r>
            <a:r>
              <a:rPr lang="ru-RU" altLang="ru-RU" sz="2800" b="1" smtClean="0">
                <a:latin typeface="Arial" charset="0"/>
                <a:cs typeface="Arial" charset="0"/>
              </a:rPr>
              <a:t>образовательного</a:t>
            </a:r>
            <a:r>
              <a:rPr lang="ru-RU" altLang="ru-RU" sz="2800" smtClean="0">
                <a:latin typeface="Arial" charset="0"/>
                <a:cs typeface="Arial" charset="0"/>
              </a:rPr>
              <a:t> стандарта новой профессии должен быть положен </a:t>
            </a:r>
            <a:r>
              <a:rPr lang="ru-RU" altLang="ru-RU" sz="2800" b="1" smtClean="0">
                <a:latin typeface="Arial" charset="0"/>
                <a:cs typeface="Arial" charset="0"/>
              </a:rPr>
              <a:t>Стандарт самой профессии (профстандарт)</a:t>
            </a:r>
            <a:r>
              <a:rPr lang="ru-RU" altLang="ru-RU" sz="2800" smtClean="0">
                <a:latin typeface="Arial" charset="0"/>
                <a:cs typeface="Arial" charset="0"/>
              </a:rPr>
              <a:t> «педагог-библиотекарь», ядром которого стала бы профессиограмма нового специалиста, раскрывающая содержание его труда: основные цели, функции, виды деятельности, требования к образовательной подготовке (знания, умения, навыки, компетенции) применительно к новым условиям.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открытие 20.02.13 Microsoft Office PowerPoint</Template>
  <TotalTime>5274</TotalTime>
  <Words>1021</Words>
  <Application>Microsoft Office PowerPoint</Application>
  <PresentationFormat>Экран (4:3)</PresentationFormat>
  <Paragraphs>85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5_ипк новый</vt:lpstr>
      <vt:lpstr>Педагог-библиотекарь  в деятельности современных ИБЦ</vt:lpstr>
      <vt:lpstr>Презентация PowerPoint</vt:lpstr>
      <vt:lpstr>Новая должность  «Педагог-библиотекарь»</vt:lpstr>
      <vt:lpstr> Должностные обязанности  педагога-библиотекаря </vt:lpstr>
      <vt:lpstr> Педагог-библиотекарь должен знать </vt:lpstr>
      <vt:lpstr>Презентация PowerPoint</vt:lpstr>
      <vt:lpstr>Педагогическая деятельность библиотекаря</vt:lpstr>
      <vt:lpstr>Профессиональный стандарт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Стандарт принят!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работы Института  на второе полугодие 2013 года</dc:title>
  <dc:creator>Admin</dc:creator>
  <cp:lastModifiedBy>Пользователь Windows</cp:lastModifiedBy>
  <cp:revision>599</cp:revision>
  <dcterms:created xsi:type="dcterms:W3CDTF">2013-10-16T01:52:50Z</dcterms:created>
  <dcterms:modified xsi:type="dcterms:W3CDTF">2020-03-17T01:18:46Z</dcterms:modified>
</cp:coreProperties>
</file>