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2" r:id="rId3"/>
    <p:sldId id="263" r:id="rId4"/>
  </p:sldIdLst>
  <p:sldSz cx="9144000" cy="6858000" type="screen4x3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Bahnschrift Condensed" pitchFamily="34" charset="0"/>
      <p:regular r:id="rId9"/>
      <p:bold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6" d="100"/>
          <a:sy n="76" d="100"/>
        </p:scale>
        <p:origin x="-2682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800" y="2325909"/>
            <a:ext cx="58326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Тема</a:t>
            </a:r>
            <a:r>
              <a:rPr lang="ru-RU" sz="2800" dirty="0" smtClean="0">
                <a:solidFill>
                  <a:srgbClr val="C00000"/>
                </a:solidFill>
              </a:rPr>
              <a:t>: Как </a:t>
            </a:r>
            <a:r>
              <a:rPr lang="ru-RU" sz="2800" dirty="0">
                <a:solidFill>
                  <a:srgbClr val="C00000"/>
                </a:solidFill>
              </a:rPr>
              <a:t>воспитать патриота: </a:t>
            </a:r>
            <a:r>
              <a:rPr lang="ru-RU" sz="2800" dirty="0" smtClean="0">
                <a:solidFill>
                  <a:srgbClr val="C00000"/>
                </a:solidFill>
              </a:rPr>
              <a:t>создание воспитывающей среды.</a:t>
            </a:r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>
              <a:solidFill>
                <a:srgbClr val="C00000"/>
              </a:solidFill>
            </a:endParaRPr>
          </a:p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Автор: </a:t>
            </a:r>
            <a:r>
              <a:rPr lang="ru-RU" sz="2000" dirty="0" err="1" smtClean="0">
                <a:solidFill>
                  <a:srgbClr val="C00000"/>
                </a:solidFill>
              </a:rPr>
              <a:t>Осколкова</a:t>
            </a:r>
            <a:r>
              <a:rPr lang="ru-RU" sz="2000" dirty="0" smtClean="0">
                <a:solidFill>
                  <a:srgbClr val="C00000"/>
                </a:solidFill>
              </a:rPr>
              <a:t> Марина Васильевна, заместитель директора по ВР, МБОУ </a:t>
            </a:r>
            <a:r>
              <a:rPr lang="ru-RU" sz="2000" dirty="0" err="1" smtClean="0">
                <a:solidFill>
                  <a:srgbClr val="C00000"/>
                </a:solidFill>
              </a:rPr>
              <a:t>Тюльковская</a:t>
            </a:r>
            <a:r>
              <a:rPr lang="ru-RU" sz="2000" dirty="0" smtClean="0">
                <a:solidFill>
                  <a:srgbClr val="C00000"/>
                </a:solidFill>
              </a:rPr>
              <a:t> СОШ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564" y="1163731"/>
            <a:ext cx="65630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492896"/>
            <a:ext cx="6696744" cy="4032448"/>
          </a:xfrm>
        </p:spPr>
        <p:txBody>
          <a:bodyPr/>
          <a:lstStyle/>
          <a:p>
            <a:r>
              <a:rPr lang="ru-RU" dirty="0"/>
              <a:t>Формирование патриотизма – актуальная задача воспитания во все времена и особенно в наше время, когда мировые вызовы требуют однозначных решений от российского общества.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3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564" y="1163731"/>
            <a:ext cx="6563072" cy="1143000"/>
          </a:xfrm>
        </p:spPr>
        <p:txBody>
          <a:bodyPr/>
          <a:lstStyle/>
          <a:p>
            <a:r>
              <a:rPr lang="ru-RU" dirty="0" smtClean="0"/>
              <a:t>Воспитывающая среда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3038899" cy="103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88" y="2132856"/>
            <a:ext cx="35814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2919581"/>
            <a:ext cx="9017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9017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49" y="4131692"/>
            <a:ext cx="29527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25" y="4131692"/>
            <a:ext cx="35147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96</Words>
  <Application>Microsoft Office PowerPoint</Application>
  <PresentationFormat>Экран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Bahnschrift Condensed</vt:lpstr>
      <vt:lpstr>1_Тема Office</vt:lpstr>
      <vt:lpstr>Презентация PowerPoint</vt:lpstr>
      <vt:lpstr>Презентация PowerPoint</vt:lpstr>
      <vt:lpstr>Воспитывающая среда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 Windows</cp:lastModifiedBy>
  <cp:revision>92</cp:revision>
  <dcterms:created xsi:type="dcterms:W3CDTF">2014-07-06T18:18:01Z</dcterms:created>
  <dcterms:modified xsi:type="dcterms:W3CDTF">2023-08-24T01:56:52Z</dcterms:modified>
</cp:coreProperties>
</file>