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2" r:id="rId3"/>
    <p:sldId id="266" r:id="rId4"/>
    <p:sldId id="264" r:id="rId5"/>
    <p:sldId id="265" r:id="rId6"/>
    <p:sldId id="267" r:id="rId7"/>
    <p:sldId id="263" r:id="rId8"/>
    <p:sldId id="268" r:id="rId9"/>
  </p:sldIdLst>
  <p:sldSz cx="9144000" cy="6858000" type="screen4x3"/>
  <p:notesSz cx="6858000" cy="9144000"/>
  <p:embeddedFontLst>
    <p:embeddedFont>
      <p:font typeface="Bahnschrift Condensed" panose="020B0502040204020203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20.08.2023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2325909"/>
            <a:ext cx="58326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Тема</a:t>
            </a:r>
            <a:r>
              <a:rPr lang="ru-RU" sz="2800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«Запуск нового проекта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«АГРАРИЙ»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pPr algn="r"/>
            <a:endParaRPr lang="ru-RU" sz="2800" dirty="0">
              <a:solidFill>
                <a:srgbClr val="C00000"/>
              </a:solidFill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Автор</a:t>
            </a:r>
            <a:r>
              <a:rPr lang="ru-RU" sz="2000" dirty="0" smtClean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C00000"/>
                </a:solidFill>
              </a:rPr>
              <a:t>Качаева Ирина Николаевна, 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директор МБОУ Тюльковской средней общеобразовательной школы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564" y="749257"/>
            <a:ext cx="6563072" cy="32105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Опыт тиражирования практики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2876" y="1340768"/>
            <a:ext cx="6984776" cy="4032448"/>
          </a:xfrm>
        </p:spPr>
        <p:txBody>
          <a:bodyPr/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Манский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форум успешной семьи  26 апреля 2021 г (Презентация Сетевой образовательной профориентационной программы агротехнической направленности «Путь к профессии» Балахтинского района - http://bibl-man.bdu.su/wp-content/uploads/sites/232/2021/04/Программа-форума-от_23.04..docx) 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 атлас образовательных практик в 2021 году на продвинутом уровне (Практика «Путь к профессии» - https://atlas-edu.kipk.ru/?ResultView=0&amp;Period);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Тюльковская СОШ  -  победитель конкурсного отбора общеобразовательных организаций, реализующих сетевые программы в области агротехнического образования;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Фестиваль Технологических идей (Представление опыта реализации практики РАОП «Путь к профессии» МБОУ Тюльковская СОШ) 18 ноября 2022 г;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 Форум управленческих практик «Механизмы управления качеством образования на муниципальном и школьном уровне в условиях введения обновленных ФГОС НОО и ФОС ООО» 27 апреля 2022 г (Практика «Управление профориентацией как потенциалом развития каждого  обучающегося» - https://dl.kipk.ru/course/view.php?id=784);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педагогический марафон «Единое образовательное пространство школы: как обеспечить качественные условия его формирования?»  День профориентации. День «Профориентация».  «Самоопределение и профессиональная ориентация обучающихся в структуре реализации проекта «Школа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России»: опыт работы МБОУ Тюльковская средняя общеобразовательная школа» 05 декабря 2022 г  (https://kipk.ru/images/docs/Regional_pedagogical_maraphon/Программа_МБОУ_Тюльковская_СОШ_Балахтинский_рн.pdf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 управленческих практик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2023.  Направление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УПРАВЛЕНИЕ СИСТЕМОЙ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ПРОФОРИЕНТАЦИИ. «Профориентация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муниципалитета через реализацию сетевой программы «Путь к профессии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- 31.03.2023 г;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Форум управленческих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 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управления качеством образования для развития единого образовательного пространства краевой системы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 НАПРАВЛЕНИЕ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«Образовательная среда или среда для образования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- 25.04.2023 г;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31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3968" t="17501" r="10755" b="7903"/>
          <a:stretch/>
        </p:blipFill>
        <p:spPr>
          <a:xfrm>
            <a:off x="2053589" y="2239097"/>
            <a:ext cx="6837022" cy="4176464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90750" y="1163638"/>
            <a:ext cx="6562725" cy="75247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Опыт тиражирования практики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7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564" y="1163731"/>
            <a:ext cx="6563072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образовательная программа агротехнической направленности «Школа «Аграрий»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249970" y="2492896"/>
            <a:ext cx="6714517" cy="37483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Участники: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обучающиеся 2-4, 5-10 классов школ Балахтинского района;</a:t>
            </a:r>
          </a:p>
          <a:p>
            <a:pPr>
              <a:buFontTx/>
              <a:buChar char="-"/>
            </a:pPr>
            <a:r>
              <a:rPr lang="ru-RU" dirty="0" smtClean="0"/>
              <a:t>учителя школ Балахтинского района;</a:t>
            </a:r>
          </a:p>
          <a:p>
            <a:pPr>
              <a:buFontTx/>
              <a:buChar char="-"/>
            </a:pPr>
            <a:r>
              <a:rPr lang="ru-RU" dirty="0" smtClean="0"/>
              <a:t>педагоги МБОУ Тюльковской СОШ.</a:t>
            </a:r>
          </a:p>
        </p:txBody>
      </p:sp>
    </p:spTree>
    <p:extLst>
      <p:ext uri="{BB962C8B-B14F-4D97-AF65-F5344CB8AC3E}">
        <p14:creationId xmlns:p14="http://schemas.microsoft.com/office/powerpoint/2010/main" val="211079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412" y="837895"/>
            <a:ext cx="3892924" cy="56794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Структура  «Школы «Аграрий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13648" y="1599850"/>
            <a:ext cx="3458452" cy="152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013648" y="2066393"/>
            <a:ext cx="27023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1. Профориентационный модуль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90564" y="3100754"/>
            <a:ext cx="6701916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л</a:t>
            </a:r>
            <a:r>
              <a:rPr lang="ru-RU" dirty="0" smtClean="0"/>
              <a:t>аборатория экологии (руководитель</a:t>
            </a:r>
            <a:r>
              <a:rPr lang="ru-RU" dirty="0"/>
              <a:t>: Смирнова Н.М.);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лаборатория </a:t>
            </a:r>
            <a:r>
              <a:rPr lang="ru-RU" dirty="0"/>
              <a:t>физики и информатики (руководитель: Устюгов А.И.);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лаборатория </a:t>
            </a:r>
            <a:r>
              <a:rPr lang="ru-RU" dirty="0"/>
              <a:t>географии (руководитель: Цих Н.М.);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лаборатория </a:t>
            </a:r>
            <a:r>
              <a:rPr lang="ru-RU" dirty="0"/>
              <a:t>химии    (руководитель: Устюгова Т.В.);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лаборатория </a:t>
            </a:r>
            <a:r>
              <a:rPr lang="ru-RU" dirty="0"/>
              <a:t>биологии (руководитель: Демидова Г.И.);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лаборатория </a:t>
            </a:r>
            <a:r>
              <a:rPr lang="ru-RU" dirty="0"/>
              <a:t>младших школьников «Основы профессии» </a:t>
            </a:r>
            <a:r>
              <a:rPr lang="ru-RU" dirty="0" smtClean="0"/>
              <a:t>(руководители</a:t>
            </a:r>
            <a:r>
              <a:rPr lang="ru-RU" dirty="0"/>
              <a:t>: учителя начальных классов Герман М.А., Семирикова В.В.);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лаборатория </a:t>
            </a:r>
            <a:r>
              <a:rPr lang="ru-RU" dirty="0"/>
              <a:t>технологии для обучающихся с ОВЗ;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экономическая </a:t>
            </a:r>
            <a:r>
              <a:rPr lang="ru-RU" dirty="0"/>
              <a:t>лаборатория </a:t>
            </a:r>
            <a:r>
              <a:rPr lang="ru-RU" dirty="0" smtClean="0"/>
              <a:t>(руководитель</a:t>
            </a:r>
            <a:r>
              <a:rPr lang="ru-RU" dirty="0"/>
              <a:t>: </a:t>
            </a:r>
            <a:r>
              <a:rPr lang="ru-RU" dirty="0" err="1"/>
              <a:t>Лисунова</a:t>
            </a:r>
            <a:r>
              <a:rPr lang="ru-RU" dirty="0"/>
              <a:t> М.А.)</a:t>
            </a:r>
          </a:p>
        </p:txBody>
      </p:sp>
      <p:sp>
        <p:nvSpPr>
          <p:cNvPr id="14" name="TextBox 13"/>
          <p:cNvSpPr txBox="1"/>
          <p:nvPr/>
        </p:nvSpPr>
        <p:spPr>
          <a:xfrm rot="10800000" flipH="1" flipV="1">
            <a:off x="5472100" y="1181686"/>
            <a:ext cx="3492388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Типы профессий: </a:t>
            </a:r>
          </a:p>
          <a:p>
            <a:pPr algn="ctr"/>
            <a:r>
              <a:rPr lang="ru-RU" dirty="0" smtClean="0"/>
              <a:t>«Человек –техника»;</a:t>
            </a:r>
          </a:p>
          <a:p>
            <a:pPr algn="ctr"/>
            <a:r>
              <a:rPr lang="ru-RU" dirty="0" smtClean="0"/>
              <a:t>«Человек – природа»;</a:t>
            </a:r>
          </a:p>
          <a:p>
            <a:pPr algn="ctr"/>
            <a:r>
              <a:rPr lang="ru-RU" dirty="0" smtClean="0"/>
              <a:t>«Человек – знаковая система»;</a:t>
            </a:r>
          </a:p>
          <a:p>
            <a:pPr algn="ctr"/>
            <a:r>
              <a:rPr lang="ru-RU" dirty="0" smtClean="0"/>
              <a:t>«Человек-человек»;</a:t>
            </a:r>
          </a:p>
          <a:p>
            <a:pPr algn="ctr"/>
            <a:r>
              <a:rPr lang="ru-RU" dirty="0" smtClean="0"/>
              <a:t>«Человек-художественный образ»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6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/>
          <p:nvPr/>
        </p:nvSpPr>
        <p:spPr>
          <a:xfrm>
            <a:off x="5512717" y="2215313"/>
            <a:ext cx="3528392" cy="294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179788" y="1233770"/>
            <a:ext cx="3528392" cy="152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67744" y="1667181"/>
            <a:ext cx="25493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2. Модуль по проектированию ИОПТ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5723743" y="1122955"/>
            <a:ext cx="3106341" cy="1562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79712" y="823791"/>
            <a:ext cx="3821410" cy="54657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Структура  «Школы «Аграрий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3625" y="1601709"/>
            <a:ext cx="25493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3. Модуль «Ознакомительный»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1985385" y="2891305"/>
            <a:ext cx="3528392" cy="1520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514837" y="3138787"/>
            <a:ext cx="28781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5</a:t>
            </a:r>
            <a:r>
              <a:rPr lang="ru-RU" dirty="0"/>
              <a:t>. П</a:t>
            </a:r>
            <a:r>
              <a:rPr lang="ru-RU" dirty="0" smtClean="0"/>
              <a:t>рофориентационный </a:t>
            </a:r>
            <a:r>
              <a:rPr lang="ru-RU" dirty="0"/>
              <a:t>образовательный модуль агротехнической направленности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9788" y="3333155"/>
            <a:ext cx="25493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</a:t>
            </a:r>
            <a:r>
              <a:rPr lang="ru-RU" dirty="0" smtClean="0"/>
              <a:t>. Модуль «Функциональный»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5592698" y="4562080"/>
            <a:ext cx="3555176" cy="2309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79788" y="4417020"/>
            <a:ext cx="5943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Консультации с руководителем в течение выполнения проекта и сопровождение после конференции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758307" y="5211973"/>
            <a:ext cx="254937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7.Конференция </a:t>
            </a:r>
          </a:p>
          <a:p>
            <a:pPr algn="ctr"/>
            <a:r>
              <a:rPr lang="ru-RU" dirty="0" smtClean="0"/>
              <a:t>«ЮНЫЕ АГРАРИИ Балахтинского </a:t>
            </a:r>
            <a:r>
              <a:rPr lang="ru-RU" dirty="0"/>
              <a:t>района» </a:t>
            </a:r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1998778" y="5118131"/>
            <a:ext cx="3528392" cy="1301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56770" y="5463923"/>
            <a:ext cx="2549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6. Предзащита 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2544714" y="6135303"/>
            <a:ext cx="4764044" cy="871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587883" y="6367196"/>
            <a:ext cx="2549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8. Рефлексивный сбор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7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564" y="1163731"/>
            <a:ext cx="6563072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участия в сетевой образовательной программе «Школа «Аграрий»: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492896"/>
            <a:ext cx="6696744" cy="4032448"/>
          </a:xfrm>
        </p:spPr>
        <p:txBody>
          <a:bodyPr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егистрация обучающихся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автоматизированной информационной системе Навигатор дополнительного образования Красноярского края;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или исследовательской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участия в конференциях регионального уровня;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олучение сертификата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«Школы «Аграрий»;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учителя-кураторы имеют представление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технологии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проектного;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образовательно-профессиональной траектории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одного из требований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ПРОФМИНИМУМа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82" y="7965"/>
            <a:ext cx="1607254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МУНИЦИПАЛЬНЫЙ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ПЕДАГОГИЧЕСКИЙ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СОВЕТ/2023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https://avatars.mds.yandex.net/i?id=b03974b86fb6ede679f4d9c7cc1ceb9794324a44-879777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694806"/>
            <a:ext cx="1512168" cy="163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9712" y="115905"/>
            <a:ext cx="698477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«Единое образовательное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пространство-ключевое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условие 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развития муниципальной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системы образования </a:t>
            </a:r>
            <a:r>
              <a:rPr lang="ru-RU" sz="2000" dirty="0" err="1" smtClean="0">
                <a:solidFill>
                  <a:schemeClr val="bg1"/>
                </a:solidFill>
                <a:latin typeface="Bahnschrift Condensed" pitchFamily="34" charset="0"/>
              </a:rPr>
              <a:t>Балахтинского</a:t>
            </a:r>
            <a:r>
              <a:rPr lang="ru-RU" sz="2000" dirty="0" smtClean="0">
                <a:solidFill>
                  <a:schemeClr val="bg1"/>
                </a:solidFill>
                <a:latin typeface="Bahnschrift Condensed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Bahnschrift Condensed" pitchFamily="34" charset="0"/>
              </a:rPr>
              <a:t>района»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2325909"/>
            <a:ext cx="58326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Тема</a:t>
            </a:r>
            <a:r>
              <a:rPr lang="ru-RU" sz="2800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«Запуск нового проекта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«АГРАРИЙ»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C00000"/>
              </a:solidFill>
            </a:endParaRPr>
          </a:p>
          <a:p>
            <a:endParaRPr lang="ru-RU" sz="2800" dirty="0" smtClean="0">
              <a:solidFill>
                <a:srgbClr val="C00000"/>
              </a:solidFill>
            </a:endParaRPr>
          </a:p>
          <a:p>
            <a:pPr algn="r"/>
            <a:endParaRPr lang="ru-RU" sz="2800" dirty="0">
              <a:solidFill>
                <a:srgbClr val="C00000"/>
              </a:solidFill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Автор</a:t>
            </a:r>
            <a:r>
              <a:rPr lang="ru-RU" sz="2000" dirty="0" smtClean="0">
                <a:solidFill>
                  <a:srgbClr val="C00000"/>
                </a:solidFill>
              </a:rPr>
              <a:t>: </a:t>
            </a:r>
            <a:r>
              <a:rPr lang="ru-RU" sz="2000" dirty="0" smtClean="0">
                <a:solidFill>
                  <a:srgbClr val="C00000"/>
                </a:solidFill>
              </a:rPr>
              <a:t>Качаева Ирина Николаевна, </a:t>
            </a: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директор МБОУ Тюльковской средней общеобразовательной школы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694</Words>
  <Application>Microsoft Office PowerPoint</Application>
  <PresentationFormat>Экран (4:3)</PresentationFormat>
  <Paragraphs>96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Bahnschrift Condensed</vt:lpstr>
      <vt:lpstr>Times New Roman</vt:lpstr>
      <vt:lpstr>Arial</vt:lpstr>
      <vt:lpstr>Calibri</vt:lpstr>
      <vt:lpstr>1_Тема Office</vt:lpstr>
      <vt:lpstr>Презентация PowerPoint</vt:lpstr>
      <vt:lpstr>Опыт тиражирования практики</vt:lpstr>
      <vt:lpstr>Опыт тиражирования практики</vt:lpstr>
      <vt:lpstr>Сетевая образовательная программа агротехнической направленности «Школа «Аграрий»</vt:lpstr>
      <vt:lpstr>Структура  «Школы «Аграрий»</vt:lpstr>
      <vt:lpstr>Структура  «Школы «Аграрий»</vt:lpstr>
      <vt:lpstr>Плюсы участия в сетевой образовательной программе «Школа «Аграрий»: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user</cp:lastModifiedBy>
  <cp:revision>102</cp:revision>
  <dcterms:created xsi:type="dcterms:W3CDTF">2014-07-06T18:18:01Z</dcterms:created>
  <dcterms:modified xsi:type="dcterms:W3CDTF">2023-08-20T12:43:29Z</dcterms:modified>
</cp:coreProperties>
</file>