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9" r:id="rId3"/>
    <p:sldId id="316" r:id="rId4"/>
    <p:sldId id="294" r:id="rId5"/>
    <p:sldId id="311" r:id="rId6"/>
    <p:sldId id="318" r:id="rId7"/>
    <p:sldId id="301" r:id="rId8"/>
    <p:sldId id="299" r:id="rId9"/>
    <p:sldId id="303" r:id="rId10"/>
    <p:sldId id="300" r:id="rId11"/>
    <p:sldId id="302" r:id="rId12"/>
    <p:sldId id="304" r:id="rId13"/>
    <p:sldId id="305" r:id="rId14"/>
    <p:sldId id="307" r:id="rId15"/>
    <p:sldId id="308" r:id="rId16"/>
    <p:sldId id="314" r:id="rId17"/>
    <p:sldId id="309" r:id="rId18"/>
    <p:sldId id="315" r:id="rId19"/>
    <p:sldId id="306" r:id="rId20"/>
    <p:sldId id="317" r:id="rId21"/>
    <p:sldId id="312" r:id="rId22"/>
    <p:sldId id="313" r:id="rId23"/>
    <p:sldId id="29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96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4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79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29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2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2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8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1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18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4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0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92AE7-B161-43E1-9FB6-9C061F459C75}" type="datetimeFigureOut">
              <a:rPr lang="ru-RU" smtClean="0"/>
              <a:pPr/>
              <a:t>пт 29.08.25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221E6-13C6-4D12-8635-3CC2C53D6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00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s://vk.com/public201958943?z=video-11621179_456239242" TargetMode="External"/><Relationship Id="rId7" Type="http://schemas.openxmlformats.org/officeDocument/2006/relationships/hyperlink" Target="https://ds-topolek-balaxta-r04.gosweb.gosuslugi.ru/nash-detskiy-sa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public201958943?w=wall-201958943_1259" TargetMode="External"/><Relationship Id="rId5" Type="http://schemas.openxmlformats.org/officeDocument/2006/relationships/hyperlink" Target="https://vk.com/album-201958943_307322917" TargetMode="External"/><Relationship Id="rId4" Type="http://schemas.openxmlformats.org/officeDocument/2006/relationships/hyperlink" Target="https://vk.com/public20195894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9D25EE9B-372A-4FFA-85D5-D3B3E33259FB}"/>
              </a:ext>
            </a:extLst>
          </p:cNvPr>
          <p:cNvSpPr txBox="1">
            <a:spLocks/>
          </p:cNvSpPr>
          <p:nvPr/>
        </p:nvSpPr>
        <p:spPr>
          <a:xfrm>
            <a:off x="518161" y="308005"/>
            <a:ext cx="10251439" cy="812735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                                                                            </a:t>
            </a:r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МБДОУ Балахтинский детский сад №3 «Тополек» 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Название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ценностно-ориентированной практики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:    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Ф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естиваль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национальных культур «Мы разные, но мы вместе».</a:t>
            </a:r>
          </a:p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Возраст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детей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: 5 - 7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Авторы: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Динер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С.А.,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Хвостикова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Л.А., Малюгина Т.А., Юдина Е.С., Андреева О.С.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u="sng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pPr algn="just"/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endParaRPr lang="ru-RU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endParaRPr lang="ru-RU" u="sng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 descr="C:\Users\kachan\Downloads\Без названия.jpg">
            <a:extLst>
              <a:ext uri="{FF2B5EF4-FFF2-40B4-BE49-F238E27FC236}">
                <a16:creationId xmlns="" xmlns:a16="http://schemas.microsoft.com/office/drawing/2014/main" id="{21DA46C2-4BDE-43F5-806A-4C3AA55DDC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971" y="103934"/>
            <a:ext cx="1355090" cy="166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3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19477"/>
          <a:stretch/>
        </p:blipFill>
        <p:spPr>
          <a:xfrm>
            <a:off x="540643" y="1992201"/>
            <a:ext cx="2785159" cy="4755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0" y="2018660"/>
            <a:ext cx="3549300" cy="4732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E:\Documents\фотографии ДОУ\2024-2025 уг\Фестиваль культур\от васютиной\ywG3SViOIWvLbhzgNWSPl8QRXNo4wqC9wm5G0QgHhSOCxTPuqJ6exn9Yg8GiepUcoPV5TBZ5Hgu4sNzDlvDYNVL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40" y="1992201"/>
            <a:ext cx="3507071" cy="46760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4EBD2E94-D796-4456-A56B-5CB050EDD142}"/>
              </a:ext>
            </a:extLst>
          </p:cNvPr>
          <p:cNvSpPr txBox="1">
            <a:spLocks/>
          </p:cNvSpPr>
          <p:nvPr/>
        </p:nvSpPr>
        <p:spPr>
          <a:xfrm>
            <a:off x="2306319" y="1100790"/>
            <a:ext cx="759346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Представители азербайджанской национальной культуры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3" y="1915884"/>
            <a:ext cx="6233003" cy="467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38" y="1915884"/>
            <a:ext cx="3605893" cy="480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4EBD2E94-D796-4456-A56B-5CB050EDD142}"/>
              </a:ext>
            </a:extLst>
          </p:cNvPr>
          <p:cNvSpPr txBox="1">
            <a:spLocks/>
          </p:cNvSpPr>
          <p:nvPr/>
        </p:nvSpPr>
        <p:spPr>
          <a:xfrm>
            <a:off x="2184398" y="993710"/>
            <a:ext cx="759346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Представители цыганской национальной культуры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22328"/>
          <a:stretch/>
        </p:blipFill>
        <p:spPr>
          <a:xfrm>
            <a:off x="1117172" y="1606575"/>
            <a:ext cx="9587773" cy="5055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79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84" y="1667324"/>
            <a:ext cx="3720194" cy="4960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10" y="1687281"/>
            <a:ext cx="3690259" cy="4920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4" y="1667324"/>
            <a:ext cx="3690257" cy="492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50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75" y="1874544"/>
            <a:ext cx="3470408" cy="4627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97" y="1912256"/>
            <a:ext cx="3492178" cy="465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8" y="1824290"/>
            <a:ext cx="4664662" cy="461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93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99" y="1694308"/>
            <a:ext cx="4119969" cy="5040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36" y="1701055"/>
            <a:ext cx="3724328" cy="5033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56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1" y="2121229"/>
            <a:ext cx="5464186" cy="4114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31" y="2121229"/>
            <a:ext cx="5464185" cy="4114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4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" b="8477"/>
          <a:stretch/>
        </p:blipFill>
        <p:spPr>
          <a:xfrm>
            <a:off x="251089" y="1908847"/>
            <a:ext cx="6044146" cy="431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r="3943"/>
          <a:stretch/>
        </p:blipFill>
        <p:spPr>
          <a:xfrm>
            <a:off x="6574971" y="1964937"/>
            <a:ext cx="4968074" cy="417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461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2050136"/>
            <a:ext cx="5455920" cy="4091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96" y="2050136"/>
            <a:ext cx="5455920" cy="4091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27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0" b="9687"/>
          <a:stretch/>
        </p:blipFill>
        <p:spPr>
          <a:xfrm>
            <a:off x="1593151" y="1511279"/>
            <a:ext cx="8980381" cy="507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15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32507" y="1712530"/>
            <a:ext cx="1166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0642" y="2515662"/>
            <a:ext cx="106431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Аннотация: </a:t>
            </a:r>
          </a:p>
          <a:p>
            <a:r>
              <a:rPr lang="ru-RU" sz="2400" dirty="0" smtClean="0"/>
              <a:t>Проект </a:t>
            </a:r>
            <a:r>
              <a:rPr lang="ru-RU" sz="2400" dirty="0"/>
              <a:t>«Фестиваль национальных культур </a:t>
            </a:r>
            <a:r>
              <a:rPr lang="ru-RU" sz="2400" dirty="0" smtClean="0"/>
              <a:t>«Мы </a:t>
            </a:r>
            <a:r>
              <a:rPr lang="ru-RU" sz="2400" dirty="0"/>
              <a:t>разные, но мы </a:t>
            </a:r>
            <a:r>
              <a:rPr lang="ru-RU" sz="2400" dirty="0" smtClean="0"/>
              <a:t>вместе» </a:t>
            </a:r>
            <a:r>
              <a:rPr lang="ru-RU" sz="2400" dirty="0"/>
              <a:t>направлен на возрождение национальных традиций, ознакомление детей с культурой и бытом разных народов, а также на воспитание чувства патриотизма и гордости за свою страну.</a:t>
            </a:r>
          </a:p>
          <a:p>
            <a:r>
              <a:rPr lang="ru-RU" sz="2400" dirty="0"/>
              <a:t>Также на приобщение детей к таким ценностям как Родина, Человек, Добро, Дружба, </a:t>
            </a:r>
            <a:r>
              <a:rPr lang="ru-RU" sz="2400" dirty="0" smtClean="0"/>
              <a:t>Сотрудничество.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70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1011" y="1843530"/>
            <a:ext cx="1124593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Результат: </a:t>
            </a:r>
          </a:p>
          <a:p>
            <a:endParaRPr lang="ru-RU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/>
                <a:cs typeface="Times New Roman"/>
              </a:rPr>
              <a:t>Участники проекта познакомились с песнями, танцами, играми и национальной кухней этих народов, что способствовало развитию интереса к их традициям и обычаям.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/>
                <a:cs typeface="Times New Roman"/>
              </a:rPr>
              <a:t>Укрепление взаимоотношений между детьми и родителями благодаря совместной творческой деятельности при подготовке и участии в фестивале. </a:t>
            </a:r>
            <a:endParaRPr lang="ru-RU" sz="2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a typeface="Calibri"/>
                <a:cs typeface="Times New Roman"/>
              </a:rPr>
              <a:t>Родители </a:t>
            </a:r>
            <a:r>
              <a:rPr lang="ru-RU" sz="2000" dirty="0">
                <a:ea typeface="Calibri"/>
                <a:cs typeface="Times New Roman"/>
              </a:rPr>
              <a:t>активно участвовали в проекте:  готовили вместе с детьми визитную карточку, создавали костюмы, готовили блюда. </a:t>
            </a:r>
            <a:endParaRPr lang="ru-RU" sz="20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a typeface="Calibri"/>
                <a:cs typeface="Times New Roman"/>
              </a:rPr>
              <a:t>В </a:t>
            </a:r>
            <a:r>
              <a:rPr lang="ru-RU" sz="2000" dirty="0">
                <a:ea typeface="Calibri"/>
                <a:cs typeface="Times New Roman"/>
              </a:rPr>
              <a:t>результате такого взаимодействия дети стали более уверенными, а родители научились лучше понимать своих детей и поддерживать их интересы</a:t>
            </a:r>
            <a:r>
              <a:rPr lang="ru-RU" dirty="0"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389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46" y="1652842"/>
            <a:ext cx="4359270" cy="4801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8402" y="3082825"/>
            <a:ext cx="2173627" cy="4569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2599" y="1652842"/>
            <a:ext cx="4569751" cy="2496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55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0" y="1602719"/>
            <a:ext cx="2883743" cy="2325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0" y="4248821"/>
            <a:ext cx="2976358" cy="2234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66" y="3816280"/>
            <a:ext cx="3458503" cy="2798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81" y="3816280"/>
            <a:ext cx="2151158" cy="2868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60" y="1511279"/>
            <a:ext cx="2151158" cy="2868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66" y="1602719"/>
            <a:ext cx="4263775" cy="1918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3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15066D5-D130-4B78-A892-C357E9C34213}"/>
              </a:ext>
            </a:extLst>
          </p:cNvPr>
          <p:cNvSpPr txBox="1">
            <a:spLocks/>
          </p:cNvSpPr>
          <p:nvPr/>
        </p:nvSpPr>
        <p:spPr>
          <a:xfrm>
            <a:off x="2460899" y="504270"/>
            <a:ext cx="7438882" cy="42473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Музеи Енисейской Сибири - детям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2BAC0416-EE91-4107-AFE9-AD3F50B14F46}"/>
              </a:ext>
            </a:extLst>
          </p:cNvPr>
          <p:cNvSpPr txBox="1">
            <a:spLocks/>
          </p:cNvSpPr>
          <p:nvPr/>
        </p:nvSpPr>
        <p:spPr>
          <a:xfrm>
            <a:off x="239485" y="2528017"/>
            <a:ext cx="11440885" cy="30603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Контакты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ДОО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: МБДОУ Балахтинский детский сад №3 «Тополёк», тел. 8(39148)22134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Ссылки для скачивания:</a:t>
            </a:r>
          </a:p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- ролик о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практике: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hlinkClick r:id="rId3"/>
              </a:rPr>
              <a:t>https://vk.com/public201958943?z=video-11621179_456239242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Группа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ВК: 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hlinkClick r:id="rId4"/>
              </a:rPr>
              <a:t>https://vk.com/public201958943</a:t>
            </a:r>
            <a:endParaRPr lang="ru-RU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hlinkClick r:id="rId5"/>
              </a:rPr>
              <a:t>https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hlinkClick r:id="rId5"/>
              </a:rPr>
              <a:t>://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hlinkClick r:id="rId5"/>
              </a:rPr>
              <a:t>vk.com/album-201958943_307322917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hlinkClick r:id="rId6"/>
              </a:rPr>
              <a:t>https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hlinkClick r:id="rId6"/>
              </a:rPr>
              <a:t>://vk.com/public201958943?w=wall-201958943_1259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Сайт: </a:t>
            </a:r>
            <a:r>
              <a:rPr lang="en-US" dirty="0">
                <a:latin typeface="Arial Narrow" panose="020B0606020202030204" pitchFamily="34" charset="0"/>
              </a:rPr>
              <a:t> </a:t>
            </a:r>
            <a:r>
              <a:rPr lang="en-US" dirty="0">
                <a:latin typeface="Arial Narrow" panose="020B0606020202030204" pitchFamily="34" charset="0"/>
                <a:hlinkClick r:id="rId7"/>
              </a:rPr>
              <a:t>https://ds-topolek-balaxta-r04.gosweb.gosuslugi.ru/nash-detskiy-sad/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B2D2362-55EF-4E8C-AD33-5A46B148D7B1}"/>
              </a:ext>
            </a:extLst>
          </p:cNvPr>
          <p:cNvSpPr txBox="1">
            <a:spLocks/>
          </p:cNvSpPr>
          <p:nvPr/>
        </p:nvSpPr>
        <p:spPr>
          <a:xfrm>
            <a:off x="3236531" y="2103285"/>
            <a:ext cx="5467739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Спасибо за внимание: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F02871D3-787C-4AF6-8B12-69ACE40F0134}"/>
              </a:ext>
            </a:extLst>
          </p:cNvPr>
          <p:cNvSpPr txBox="1">
            <a:spLocks/>
          </p:cNvSpPr>
          <p:nvPr/>
        </p:nvSpPr>
        <p:spPr>
          <a:xfrm>
            <a:off x="3511785" y="1086547"/>
            <a:ext cx="5557570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Балахтинский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 Красноярский край РФ</a:t>
            </a:r>
          </a:p>
        </p:txBody>
      </p:sp>
      <p:pic>
        <p:nvPicPr>
          <p:cNvPr id="10" name="Рисунок 9" descr="C:\Users\kachan\Downloads\Без названия.jpg">
            <a:extLst>
              <a:ext uri="{FF2B5EF4-FFF2-40B4-BE49-F238E27FC236}">
                <a16:creationId xmlns="" xmlns:a16="http://schemas.microsoft.com/office/drawing/2014/main" id="{7B7909D7-4525-4D04-BE97-6F3388F65BF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490" y="172460"/>
            <a:ext cx="1355090" cy="1661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815066D5-D130-4B78-A892-C357E9C34213}"/>
              </a:ext>
            </a:extLst>
          </p:cNvPr>
          <p:cNvSpPr txBox="1">
            <a:spLocks/>
          </p:cNvSpPr>
          <p:nvPr/>
        </p:nvSpPr>
        <p:spPr>
          <a:xfrm>
            <a:off x="2460899" y="504270"/>
            <a:ext cx="7438882" cy="42473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Музеи Енисейской Сибири - детям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4EBD2E94-D796-4456-A56B-5CB050EDD142}"/>
              </a:ext>
            </a:extLst>
          </p:cNvPr>
          <p:cNvSpPr txBox="1">
            <a:spLocks/>
          </p:cNvSpPr>
          <p:nvPr/>
        </p:nvSpPr>
        <p:spPr>
          <a:xfrm>
            <a:off x="3511784" y="1086547"/>
            <a:ext cx="556690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Балахтинский</a:t>
            </a: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 Красноярский край РФ</a:t>
            </a:r>
          </a:p>
        </p:txBody>
      </p:sp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40641" y="1905338"/>
            <a:ext cx="102899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Проблема </a:t>
            </a:r>
          </a:p>
          <a:p>
            <a:r>
              <a:rPr lang="ru-RU" sz="2400" dirty="0"/>
              <a:t>Наш детский сад посещают дети разных национальностей, как минимум 12. Из них многие семьи  не знакомы с традициями и обычаями своей национальности, не говоря уже об особенностях культуры других народов. Это мешает воспитанию детей в духе уважения к другим культурам и традициям. </a:t>
            </a:r>
          </a:p>
        </p:txBody>
      </p:sp>
    </p:spTree>
    <p:extLst>
      <p:ext uri="{BB962C8B-B14F-4D97-AF65-F5344CB8AC3E}">
        <p14:creationId xmlns:p14="http://schemas.microsoft.com/office/powerpoint/2010/main" val="17029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40643" y="2583757"/>
            <a:ext cx="113346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Цель: Создание условия для воспитания </a:t>
            </a:r>
            <a:r>
              <a:rPr lang="ru-RU" sz="2800" dirty="0"/>
              <a:t>у старших дошкольников уважительного отношения к представителям различных национальностей, проживающих на территории Балахтинского района и </a:t>
            </a:r>
            <a:r>
              <a:rPr lang="ru-RU" sz="2800" dirty="0" err="1" smtClean="0"/>
              <a:t>п.Балахта</a:t>
            </a:r>
            <a:r>
              <a:rPr lang="ru-RU" sz="2800" dirty="0" smtClean="0"/>
              <a:t>,  а </a:t>
            </a:r>
            <a:r>
              <a:rPr lang="ru-RU" sz="2800" dirty="0"/>
              <a:t>также </a:t>
            </a:r>
            <a:r>
              <a:rPr lang="ru-RU" sz="2800" dirty="0" smtClean="0"/>
              <a:t>знакомства с </a:t>
            </a:r>
            <a:r>
              <a:rPr lang="ru-RU" sz="2800" dirty="0"/>
              <a:t>традициями, культурой и бытом этих народов через участие в </a:t>
            </a:r>
            <a:r>
              <a:rPr lang="ru-RU" sz="2800" dirty="0" smtClean="0"/>
              <a:t>семейном фестивале </a:t>
            </a:r>
            <a:r>
              <a:rPr lang="ru-RU" sz="2800" dirty="0"/>
              <a:t>национальных культур «Мы разные, но мы вместе».</a:t>
            </a:r>
            <a:endParaRPr lang="ru-RU" sz="2800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5165" y="1932791"/>
            <a:ext cx="11450350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/>
              <a:t>Задачи: </a:t>
            </a:r>
            <a:r>
              <a:rPr lang="ru-RU" sz="2400" dirty="0" smtClean="0"/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/>
                <a:cs typeface="Times New Roman"/>
              </a:rPr>
              <a:t>Формировать  представления детей и взрослых о культуре народов, проживающих в </a:t>
            </a:r>
            <a:r>
              <a:rPr lang="ru-RU" sz="2400" dirty="0" err="1">
                <a:ea typeface="Calibri"/>
                <a:cs typeface="Times New Roman"/>
              </a:rPr>
              <a:t>п.Балахта</a:t>
            </a:r>
            <a:r>
              <a:rPr lang="ru-RU" sz="2400" dirty="0">
                <a:ea typeface="Calibri"/>
                <a:cs typeface="Times New Roman"/>
              </a:rPr>
              <a:t> и Балахтинском районе, </a:t>
            </a:r>
            <a:r>
              <a:rPr lang="ru-RU" sz="2400" dirty="0" smtClean="0">
                <a:ea typeface="Calibri"/>
                <a:cs typeface="Times New Roman"/>
              </a:rPr>
              <a:t>через знакомство </a:t>
            </a:r>
            <a:r>
              <a:rPr lang="ru-RU" sz="2400" dirty="0">
                <a:ea typeface="Calibri"/>
                <a:cs typeface="Times New Roman"/>
              </a:rPr>
              <a:t>с их песнями, танцами, играми и национальной </a:t>
            </a:r>
            <a:r>
              <a:rPr lang="ru-RU" sz="2400" dirty="0" smtClean="0">
                <a:ea typeface="Calibri"/>
                <a:cs typeface="Times New Roman"/>
              </a:rPr>
              <a:t>кухней.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/>
                <a:cs typeface="Times New Roman"/>
              </a:rPr>
              <a:t>Способствовать укреплению  взаимоотношений между  детьми и родителями посредством совместной творческой деятельности при подготовке и участии в </a:t>
            </a:r>
            <a:r>
              <a:rPr lang="ru-RU" sz="2400" dirty="0" smtClean="0">
                <a:ea typeface="Calibri"/>
                <a:cs typeface="Times New Roman"/>
              </a:rPr>
              <a:t>фестивале.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ea typeface="Calibri"/>
                <a:cs typeface="Times New Roman"/>
              </a:rPr>
              <a:t>Воспитывать у дошкольников чувство патриотизма и уважения к людям разных национальностей. 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44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9521" y="2334760"/>
            <a:ext cx="11245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Суть практики </a:t>
            </a:r>
            <a:r>
              <a:rPr lang="ru-RU" sz="2400" dirty="0" smtClean="0"/>
              <a:t>заключается </a:t>
            </a:r>
            <a:r>
              <a:rPr lang="ru-RU" sz="2400" dirty="0"/>
              <a:t>в том, что посредством фестиваля национальных культур познакомить детей, родителей с традициями, культурой и бытом 5  национальностей, представители которых проживают в п. Балахта,   Балахтинском районе, а дети посещают наш детский сад 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020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2375106"/>
            <a:ext cx="5780314" cy="433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46" y="2375106"/>
            <a:ext cx="5780314" cy="433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4EBD2E94-D796-4456-A56B-5CB050EDD142}"/>
              </a:ext>
            </a:extLst>
          </p:cNvPr>
          <p:cNvSpPr txBox="1">
            <a:spLocks/>
          </p:cNvSpPr>
          <p:nvPr/>
        </p:nvSpPr>
        <p:spPr>
          <a:xfrm>
            <a:off x="2306319" y="1611924"/>
            <a:ext cx="759346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Представители русской национальной культуры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7"/>
          <a:stretch/>
        </p:blipFill>
        <p:spPr>
          <a:xfrm>
            <a:off x="662567" y="2153948"/>
            <a:ext cx="2565166" cy="4372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r="41952" b="-132"/>
          <a:stretch/>
        </p:blipFill>
        <p:spPr>
          <a:xfrm>
            <a:off x="3806423" y="2192502"/>
            <a:ext cx="3324445" cy="4295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4EBD2E94-D796-4456-A56B-5CB050EDD142}"/>
              </a:ext>
            </a:extLst>
          </p:cNvPr>
          <p:cNvSpPr txBox="1">
            <a:spLocks/>
          </p:cNvSpPr>
          <p:nvPr/>
        </p:nvSpPr>
        <p:spPr>
          <a:xfrm>
            <a:off x="2306318" y="1062711"/>
            <a:ext cx="759346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Представители казахской национальной культуры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E:\Documents\фотографии ДОУ\2024-2025 уг\Фестиваль культур\от васютиной\LORZMD290F4QRHu8C086sqUYTaWHt5MvIfUVS_8-Ad1udQ1OvdlAN5X8H5YYfcyKcCVKjKUIeCtLBjf0h39ADOc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30" y="2209163"/>
            <a:ext cx="3237910" cy="4317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86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A3DC295-03BB-40D5-9B98-15449B92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" y="339330"/>
            <a:ext cx="1313766" cy="1171949"/>
          </a:xfrm>
          <a:prstGeom prst="rect">
            <a:avLst/>
          </a:prstGeom>
        </p:spPr>
      </p:pic>
      <p:pic>
        <p:nvPicPr>
          <p:cNvPr id="8" name="Рисунок 7" descr="C:\Users\kachan\Downloads\Без названия.jpg">
            <a:extLst>
              <a:ext uri="{FF2B5EF4-FFF2-40B4-BE49-F238E27FC236}">
                <a16:creationId xmlns="" xmlns:a16="http://schemas.microsoft.com/office/drawing/2014/main" id="{FF95BA2D-E1FA-4A93-9B03-5360775DE3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71" y="163130"/>
            <a:ext cx="1355090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84" y="2141004"/>
            <a:ext cx="3433187" cy="457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4" y="2141005"/>
            <a:ext cx="5996739" cy="449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4EBD2E94-D796-4456-A56B-5CB050EDD142}"/>
              </a:ext>
            </a:extLst>
          </p:cNvPr>
          <p:cNvSpPr txBox="1">
            <a:spLocks/>
          </p:cNvSpPr>
          <p:nvPr/>
        </p:nvSpPr>
        <p:spPr>
          <a:xfrm>
            <a:off x="2204719" y="1086547"/>
            <a:ext cx="7593461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Представители немецкой национальной культуры 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428</Words>
  <Application>Microsoft Office PowerPoint</Application>
  <PresentationFormat>Произвольный</PresentationFormat>
  <Paragraphs>54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раннего патриотического воспитания</dc:title>
  <dc:creator>*</dc:creator>
  <cp:lastModifiedBy>DS_N3</cp:lastModifiedBy>
  <cp:revision>202</cp:revision>
  <cp:lastPrinted>2025-01-20T04:47:58Z</cp:lastPrinted>
  <dcterms:created xsi:type="dcterms:W3CDTF">2023-09-15T06:52:10Z</dcterms:created>
  <dcterms:modified xsi:type="dcterms:W3CDTF">2025-08-29T09:37:42Z</dcterms:modified>
</cp:coreProperties>
</file>