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10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208912" cy="50405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Чистопольский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детский сад «Колосок»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556792"/>
            <a:ext cx="820891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060848"/>
            <a:ext cx="82089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700808"/>
            <a:ext cx="82089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Патриотическое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 воспитание младших дошкольников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</p:txBody>
      </p:sp>
      <p:pic>
        <p:nvPicPr>
          <p:cNvPr id="13323" name="Picture 11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276872"/>
            <a:ext cx="5904656" cy="3933777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12160" y="5661248"/>
            <a:ext cx="28803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Выполнила: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Свищева М.Н., воспитатель. 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790701"/>
          </a:xfrm>
          <a:prstGeom prst="rect">
            <a:avLst/>
          </a:prstGeom>
          <a:noFill/>
        </p:spPr>
      </p:pic>
      <p:pic>
        <p:nvPicPr>
          <p:cNvPr id="3" name="Рисунок 2" descr="89880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405544"/>
            <a:ext cx="3672408" cy="3452456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87624" y="1268760"/>
            <a:ext cx="59055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Первые чувства патриотизма.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Доступны ли они малышам?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n1fptit0fCPMCuybhjbQq-AkjqzM3cwfNqznwVAeSom8TQ2F0WHsj0FvJgQOk9z9b0ArNBOVlFrzpE630DQQMBru.jpg"/>
          <p:cNvPicPr>
            <a:picLocks noChangeAspect="1"/>
          </p:cNvPicPr>
          <p:nvPr/>
        </p:nvPicPr>
        <p:blipFill>
          <a:blip r:embed="rId4" cstate="print"/>
          <a:srcRect l="1824" t="264" b="1507"/>
          <a:stretch>
            <a:fillRect/>
          </a:stretch>
        </p:blipFill>
        <p:spPr>
          <a:xfrm>
            <a:off x="179512" y="2564904"/>
            <a:ext cx="347724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bKJU8xwGCTBR41ULBtGeOxMTRIAA6HO2fA1hzPQqSjXmdW42V_q7gzHMXsHbwXnYRwzf6v1HDvdjTn-tKZ0boe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492896"/>
            <a:ext cx="3960440" cy="2967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uZPp5oeaaHsIWFUwXe4VE94YHIEo_rz2W4DNTsKfN1QmFNESMWt2fxhRoMhSubJKdqbE0OfKZkqb28F2vwpbmDc.jpg"/>
          <p:cNvPicPr>
            <a:picLocks noChangeAspect="1"/>
          </p:cNvPicPr>
          <p:nvPr/>
        </p:nvPicPr>
        <p:blipFill>
          <a:blip r:embed="rId6" cstate="print"/>
          <a:srcRect l="3439" t="5137" r="12415"/>
          <a:stretch>
            <a:fillRect/>
          </a:stretch>
        </p:blipFill>
        <p:spPr>
          <a:xfrm>
            <a:off x="2339752" y="4365104"/>
            <a:ext cx="3528392" cy="226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ugn2P23WOtE2gUIlR2jZL1-O4t1F_G6_Pjsb6Y1UyCKI_rXW9YRAGT99douSTcbw0mmX6R0gU3g782pO0p7Cc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50558"/>
            <a:ext cx="3528392" cy="610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7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790701"/>
          </a:xfrm>
          <a:prstGeom prst="rect">
            <a:avLst/>
          </a:prstGeom>
          <a:noFill/>
        </p:spPr>
      </p:pic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412776"/>
            <a:ext cx="5091354" cy="412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898801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924944"/>
            <a:ext cx="4426755" cy="4161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-x3IhD0camZtYH1Btm5y6khHnCzmCbpuyYKl8YQ_OhGjSjQCLgVpDCnOqOk2XasTDP9vVSz5lDrnHVTzUeK-t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76672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M-SeRh84oYYlTnZcGPiz1dC7zdTybP2jt45SIrvv4h_zRpMyaoO4vp8BsUAgwLOknLMMUpwjNyycD_SWZh4xL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60648"/>
            <a:ext cx="3069385" cy="288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7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44000" cy="1196752"/>
          </a:xfrm>
          <a:prstGeom prst="rect">
            <a:avLst/>
          </a:prstGeom>
          <a:noFill/>
        </p:spPr>
      </p:pic>
      <p:pic>
        <p:nvPicPr>
          <p:cNvPr id="3" name="Рисунок 2" descr="898801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861048"/>
            <a:ext cx="3384376" cy="3181675"/>
          </a:xfrm>
          <a:prstGeom prst="rect">
            <a:avLst/>
          </a:prstGeom>
        </p:spPr>
      </p:pic>
      <p:pic>
        <p:nvPicPr>
          <p:cNvPr id="6" name="Рисунок 5" descr="XVlSZF2d8hC8HhiX7WXWUBcGeOI5Vn2m6Hv0cVwCX7SC5w-vttr9U66aDIEi_SbAq1Se5TN_ibsLuEpNbe-zblG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484784"/>
            <a:ext cx="248427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z84RfxIryzgJb4UEL2_0WQWW8nrag-Dp98F8kdZKZaqONf0al4mvJ8kaYRbRiTmdTjOOJOVejEI7AaCmcEKHz97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213285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vmLX4QQuO_OYfMui82-7HGaHU0C2ARHShwiTQUGElPLktOKUezJAVrm_VAjKdE6CV2_0TMEaaMbnHP6mNJNdlFg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4005064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B203OiFgUp6DSM7dREsxNzf0WyAt3th1_ysvTw5kqesJbzmk4lWNQHyFsArDeH5Andac-gbmjd7FwkbudJZTop8X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4149080"/>
            <a:ext cx="2627784" cy="197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E2VTY8Vu0J28nE2PEPqAHEb313qa8FUEVRE64a3nflOueru42ZVz4j6qZQxY-ZgWTYGBAxM0g2B0Fm9jWbzbR7Z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9992" y="4365104"/>
            <a:ext cx="1656184" cy="220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44000" cy="1196752"/>
          </a:xfrm>
          <a:prstGeom prst="rect">
            <a:avLst/>
          </a:prstGeom>
          <a:noFill/>
        </p:spPr>
      </p:pic>
      <p:pic>
        <p:nvPicPr>
          <p:cNvPr id="3" name="Рисунок 2" descr="89880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861048"/>
            <a:ext cx="3456384" cy="3249371"/>
          </a:xfrm>
          <a:prstGeom prst="rect">
            <a:avLst/>
          </a:prstGeom>
        </p:spPr>
      </p:pic>
      <p:pic>
        <p:nvPicPr>
          <p:cNvPr id="4" name="Рисунок 3" descr="QyXsJjHen-URTF1jVgbkT_WM2jarGNcUTnkALCBy-yqiqWB6vwWaMDQivBEYO90HrAJYDXDdp1Vt7mBhVprgzTe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764704"/>
            <a:ext cx="5616624" cy="412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ZBdBSppOl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29854"/>
            <a:ext cx="2123728" cy="2828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ZRkRiHSBi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3717032"/>
            <a:ext cx="2089919" cy="276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5gPKF-5yp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620688"/>
            <a:ext cx="206489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ujHoet-yNh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908720"/>
            <a:ext cx="201302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yUibPApvJT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4550895"/>
            <a:ext cx="1728192" cy="2307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ISOsOYK9wl-l1ql1Wh3CArvYM79Ld-GBTWfvMHFSURvQNfEzsC2PFn2ZLKQXKZ8h0lEfIKc3NT7smnG4gV3iTMn.jpg"/>
          <p:cNvPicPr>
            <a:picLocks noChangeAspect="1"/>
          </p:cNvPicPr>
          <p:nvPr/>
        </p:nvPicPr>
        <p:blipFill>
          <a:blip r:embed="rId2" cstate="print"/>
          <a:srcRect l="4325" r="3309" b="5837"/>
          <a:stretch>
            <a:fillRect/>
          </a:stretch>
        </p:blipFill>
        <p:spPr>
          <a:xfrm rot="10800000">
            <a:off x="5724128" y="836712"/>
            <a:ext cx="307374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89880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924944"/>
            <a:ext cx="4426755" cy="4161623"/>
          </a:xfrm>
          <a:prstGeom prst="rect">
            <a:avLst/>
          </a:prstGeom>
        </p:spPr>
      </p:pic>
      <p:pic>
        <p:nvPicPr>
          <p:cNvPr id="4" name="Рисунок 3" descr="Mh19UURB1Xdb5bHyk7d8AbnCD_Sm11sg3tQrkXuoCmgFkQeu-HOI37C6xs_2Izrl3fC23A3LgFEjOQ0TYMAzfTRI.jpg"/>
          <p:cNvPicPr>
            <a:picLocks noChangeAspect="1"/>
          </p:cNvPicPr>
          <p:nvPr/>
        </p:nvPicPr>
        <p:blipFill>
          <a:blip r:embed="rId4" cstate="print"/>
          <a:srcRect l="6618" t="4851" r="3819" b="4851"/>
          <a:stretch>
            <a:fillRect/>
          </a:stretch>
        </p:blipFill>
        <p:spPr>
          <a:xfrm>
            <a:off x="395536" y="836712"/>
            <a:ext cx="3096344" cy="416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7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790701"/>
          </a:xfrm>
          <a:prstGeom prst="rect">
            <a:avLst/>
          </a:prstGeom>
          <a:noFill/>
        </p:spPr>
      </p:pic>
      <p:pic>
        <p:nvPicPr>
          <p:cNvPr id="6" name="Рисунок 5" descr="uGJgYt4dyAjhFg6rg6NBdHMFSChnjuoQ9CK8khrSjNWQQ3jK1D3jJ00Y4NWFdk_pwhrvqrrBxtwwUbWI4lA_wS_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407750" y="3352982"/>
            <a:ext cx="3004972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25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бюджетное дошкольное образовательное учреждение  Чистопольский детский сад «Колосок»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Чистопольский детский сад «Колосок»</dc:title>
  <dc:creator>ульяна</dc:creator>
  <cp:lastModifiedBy>ульяна</cp:lastModifiedBy>
  <cp:revision>5</cp:revision>
  <dcterms:created xsi:type="dcterms:W3CDTF">2025-08-25T07:05:58Z</dcterms:created>
  <dcterms:modified xsi:type="dcterms:W3CDTF">2025-08-27T01:29:46Z</dcterms:modified>
</cp:coreProperties>
</file>